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0" r:id="rId3"/>
    <p:sldId id="272" r:id="rId4"/>
    <p:sldId id="258" r:id="rId5"/>
    <p:sldId id="262" r:id="rId6"/>
    <p:sldId id="269" r:id="rId7"/>
    <p:sldId id="270" r:id="rId8"/>
    <p:sldId id="271" r:id="rId9"/>
    <p:sldId id="267" r:id="rId10"/>
    <p:sldId id="259" r:id="rId11"/>
    <p:sldId id="273" r:id="rId12"/>
    <p:sldId id="285" r:id="rId13"/>
    <p:sldId id="274" r:id="rId14"/>
    <p:sldId id="279" r:id="rId15"/>
    <p:sldId id="280" r:id="rId16"/>
    <p:sldId id="281" r:id="rId17"/>
    <p:sldId id="282" r:id="rId18"/>
    <p:sldId id="283" r:id="rId19"/>
    <p:sldId id="28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FBAE7-2E2D-4F46-AF5D-3D6879C3B30D}" type="datetimeFigureOut">
              <a:rPr lang="en-CA" smtClean="0"/>
              <a:t>2022-04-08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840725-9CB8-4ABE-8BB6-EFCACF0B39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6619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WALKING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4B6399-BE8B-4CFB-91BE-9DA3DAD31EA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834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TEACHER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4B6399-BE8B-4CFB-91BE-9DA3DAD31EA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83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RUNNERS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4B6399-BE8B-4CFB-91BE-9DA3DAD31EA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467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SWEATER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4B6399-BE8B-4CFB-91BE-9DA3DAD31EA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246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SWEATER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4B6399-BE8B-4CFB-91BE-9DA3DAD31EA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435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BA3A-BBE8-48C2-B241-1D53F2D54842}" type="datetimeFigureOut">
              <a:rPr lang="en-CA" smtClean="0"/>
              <a:t>2022-04-08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3A02-ECC2-4BDD-83F6-079CEBACB4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7941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BA3A-BBE8-48C2-B241-1D53F2D54842}" type="datetimeFigureOut">
              <a:rPr lang="en-CA" smtClean="0"/>
              <a:t>2022-04-08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3A02-ECC2-4BDD-83F6-079CEBACB4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0565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BA3A-BBE8-48C2-B241-1D53F2D54842}" type="datetimeFigureOut">
              <a:rPr lang="en-CA" smtClean="0"/>
              <a:t>2022-04-08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3A02-ECC2-4BDD-83F6-079CEBACB4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4138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BA3A-BBE8-48C2-B241-1D53F2D54842}" type="datetimeFigureOut">
              <a:rPr lang="en-CA" smtClean="0"/>
              <a:t>2022-04-08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3A02-ECC2-4BDD-83F6-079CEBACB4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8309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BA3A-BBE8-48C2-B241-1D53F2D54842}" type="datetimeFigureOut">
              <a:rPr lang="en-CA" smtClean="0"/>
              <a:t>2022-04-08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3A02-ECC2-4BDD-83F6-079CEBACB4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4874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BA3A-BBE8-48C2-B241-1D53F2D54842}" type="datetimeFigureOut">
              <a:rPr lang="en-CA" smtClean="0"/>
              <a:t>2022-04-08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3A02-ECC2-4BDD-83F6-079CEBACB4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137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BA3A-BBE8-48C2-B241-1D53F2D54842}" type="datetimeFigureOut">
              <a:rPr lang="en-CA" smtClean="0"/>
              <a:t>2022-04-08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3A02-ECC2-4BDD-83F6-079CEBACB4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8803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BA3A-BBE8-48C2-B241-1D53F2D54842}" type="datetimeFigureOut">
              <a:rPr lang="en-CA" smtClean="0"/>
              <a:t>2022-04-08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3A02-ECC2-4BDD-83F6-079CEBACB4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168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BA3A-BBE8-48C2-B241-1D53F2D54842}" type="datetimeFigureOut">
              <a:rPr lang="en-CA" smtClean="0"/>
              <a:t>2022-04-08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3A02-ECC2-4BDD-83F6-079CEBACB4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2333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BA3A-BBE8-48C2-B241-1D53F2D54842}" type="datetimeFigureOut">
              <a:rPr lang="en-CA" smtClean="0"/>
              <a:t>2022-04-08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3A02-ECC2-4BDD-83F6-079CEBACB4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7090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BA3A-BBE8-48C2-B241-1D53F2D54842}" type="datetimeFigureOut">
              <a:rPr lang="en-CA" smtClean="0"/>
              <a:t>2022-04-08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F3A02-ECC2-4BDD-83F6-079CEBACB4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5949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9BA3A-BBE8-48C2-B241-1D53F2D54842}" type="datetimeFigureOut">
              <a:rPr lang="en-CA" smtClean="0"/>
              <a:t>2022-04-08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F3A02-ECC2-4BDD-83F6-079CEBACB4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6944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034" t="28750" r="21205" b="13153"/>
          <a:stretch/>
        </p:blipFill>
        <p:spPr>
          <a:xfrm>
            <a:off x="0" y="18117"/>
            <a:ext cx="12192000" cy="69340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2467" y="2998339"/>
            <a:ext cx="10888271" cy="17751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empus Sans ITC" panose="04020404030D07020202" pitchFamily="82" charset="0"/>
              </a:rPr>
              <a:t>Picture Word Inductive Model</a:t>
            </a:r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81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034" t="28750" r="21205" b="13153"/>
          <a:stretch/>
        </p:blipFill>
        <p:spPr>
          <a:xfrm>
            <a:off x="0" y="0"/>
            <a:ext cx="12192000" cy="68402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95952" y="-55388"/>
            <a:ext cx="1254381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clouds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6811" y="2108760"/>
            <a:ext cx="782976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girl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70857" y="2135522"/>
            <a:ext cx="783211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boy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4333" y="3854602"/>
            <a:ext cx="1433283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runners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3565" y="3092599"/>
            <a:ext cx="2484780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r</a:t>
            </a:r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ubber boot’s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7457" y="4636480"/>
            <a:ext cx="1188125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snow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198689" y="4557225"/>
            <a:ext cx="909831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ice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35615" y="1402947"/>
            <a:ext cx="1254381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man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78345" y="349400"/>
            <a:ext cx="1254381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cap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326484" y="2323974"/>
            <a:ext cx="1254381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jacket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00517" y="660830"/>
            <a:ext cx="941258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fur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050240" y="5670151"/>
            <a:ext cx="2504657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w</a:t>
            </a:r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inter boot’s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733807" y="2562518"/>
            <a:ext cx="157038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f</a:t>
            </a:r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ish net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851370" y="3510042"/>
            <a:ext cx="861396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f</a:t>
            </a:r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ish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65113" y="1210789"/>
            <a:ext cx="1098229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sled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058484" y="382526"/>
            <a:ext cx="1603513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s</a:t>
            </a:r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ki-doo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457671" y="-49034"/>
            <a:ext cx="1482538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horizon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304930" y="396805"/>
            <a:ext cx="1144605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toque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0254757" y="860027"/>
            <a:ext cx="1477258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teacher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099324" y="2105299"/>
            <a:ext cx="901148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coat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311891" y="3092587"/>
            <a:ext cx="1018717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stick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284840" y="4199146"/>
            <a:ext cx="1131369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pants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045757" y="5853519"/>
            <a:ext cx="1131369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hole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149672" y="5393568"/>
            <a:ext cx="1131369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rope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272729" y="2219084"/>
            <a:ext cx="150412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gloves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133251" y="4490705"/>
            <a:ext cx="1100279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lake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114781" y="284671"/>
            <a:ext cx="135436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talking</a:t>
            </a:r>
            <a:endParaRPr lang="en-US" sz="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339610" y="52758"/>
            <a:ext cx="135436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pulling</a:t>
            </a:r>
            <a:endParaRPr lang="en-US" sz="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011319" y="1721003"/>
            <a:ext cx="1472315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walking</a:t>
            </a:r>
            <a:endParaRPr lang="en-US" sz="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28969" y="1528847"/>
            <a:ext cx="1472315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looking</a:t>
            </a:r>
            <a:endParaRPr lang="en-US" sz="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953901" y="3853910"/>
            <a:ext cx="1254381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socks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93752" y="5257775"/>
            <a:ext cx="1131369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water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-9553" y="503613"/>
            <a:ext cx="1086789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trees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42847" y="1142901"/>
            <a:ext cx="1086789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mask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471962" y="3982560"/>
            <a:ext cx="1254381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socks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0302072" y="6009104"/>
            <a:ext cx="1373094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weight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744670" y="1161461"/>
            <a:ext cx="1354362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kissing</a:t>
            </a:r>
            <a:endParaRPr lang="en-US" sz="2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0359657" y="1463690"/>
            <a:ext cx="1477258" cy="4924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6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</a:rPr>
              <a:t>sweater</a:t>
            </a:r>
            <a:endParaRPr lang="en-US" sz="26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00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235" y="-21754"/>
            <a:ext cx="12192000" cy="68797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297809" y="324779"/>
            <a:ext cx="164328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Topic:</a:t>
            </a:r>
            <a:endParaRPr lang="en-US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13206" y="316759"/>
            <a:ext cx="452284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Ice fishing (PWIM)</a:t>
            </a:r>
            <a:endParaRPr lang="en-US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19284" y="1335429"/>
            <a:ext cx="308707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Procedure:</a:t>
            </a:r>
            <a:endParaRPr lang="en-US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72569" y="1343451"/>
            <a:ext cx="39774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1. Read a story</a:t>
            </a:r>
            <a:endParaRPr lang="en-US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64552" y="2025246"/>
            <a:ext cx="445065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</a:t>
            </a:r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. Say, see, spell</a:t>
            </a:r>
            <a:endParaRPr lang="en-US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55495" y="2674949"/>
            <a:ext cx="794084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3. Categorize the parts of speech</a:t>
            </a:r>
            <a:endParaRPr lang="en-US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48512" y="3356735"/>
            <a:ext cx="865367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4. Show an example of categorizing</a:t>
            </a:r>
            <a:endParaRPr lang="en-US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56533" y="4022477"/>
            <a:ext cx="932823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5</a:t>
            </a:r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. Students will categorize PWIM words</a:t>
            </a:r>
            <a:endParaRPr lang="en-US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48514" y="4720299"/>
            <a:ext cx="842908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6. Handout words to each  student,          </a:t>
            </a:r>
            <a:endParaRPr lang="en-US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179956" y="188423"/>
            <a:ext cx="18207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chemeClr val="accent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PHASE 1</a:t>
            </a:r>
            <a:endParaRPr lang="en-US" sz="2800" b="1" cap="none" spc="0" dirty="0">
              <a:ln w="0"/>
              <a:solidFill>
                <a:schemeClr val="accent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129250" y="5337924"/>
            <a:ext cx="842908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 have them write 3 </a:t>
            </a:r>
            <a:r>
              <a:rPr lang="en-US" sz="3600" b="1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adjectives</a:t>
            </a:r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that  </a:t>
            </a:r>
            <a:endParaRPr lang="en-US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21754" y="5947523"/>
            <a:ext cx="643184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best describes their word.  </a:t>
            </a:r>
            <a:endParaRPr lang="en-US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7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235" y="-21754"/>
            <a:ext cx="12192000" cy="68797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034" t="28750" r="21205" b="13153"/>
          <a:stretch/>
        </p:blipFill>
        <p:spPr>
          <a:xfrm>
            <a:off x="1983782" y="1101508"/>
            <a:ext cx="8162887" cy="45708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2467" y="2998339"/>
            <a:ext cx="2178225" cy="17751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53699" y="3629584"/>
            <a:ext cx="63350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fish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62033" y="5003120"/>
            <a:ext cx="9417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rope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152438" y="4537432"/>
            <a:ext cx="184324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w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inter boots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151707" y="4070597"/>
            <a:ext cx="94692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pants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171781" y="3143554"/>
            <a:ext cx="73930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coat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71074" y="2261500"/>
            <a:ext cx="7665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stick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02046" y="1784714"/>
            <a:ext cx="69602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l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ake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175635" y="747173"/>
            <a:ext cx="111601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teacher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06591" y="4583921"/>
            <a:ext cx="9417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snow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90362" y="4076141"/>
            <a:ext cx="9417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jacket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42762" y="3605603"/>
            <a:ext cx="8255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boy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33173" y="3109620"/>
            <a:ext cx="6576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girl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29115" y="2625438"/>
            <a:ext cx="9417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man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36429" y="2184056"/>
            <a:ext cx="125438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students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178686" y="2703697"/>
            <a:ext cx="154721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f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ishing net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171672" y="292599"/>
            <a:ext cx="94929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toque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059450" y="5496482"/>
            <a:ext cx="9417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hole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240881" y="5503838"/>
            <a:ext cx="74271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fur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24648" y="5024512"/>
            <a:ext cx="74529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ice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80343" y="1689926"/>
            <a:ext cx="125438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ki-doo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80344" y="1224940"/>
            <a:ext cx="127244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horizon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14664" y="707213"/>
            <a:ext cx="125438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clouds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649105" y="451446"/>
            <a:ext cx="113032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pulling</a:t>
            </a:r>
            <a:endParaRPr lang="en-US" sz="2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257429" y="448862"/>
            <a:ext cx="12306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walking</a:t>
            </a:r>
            <a:endParaRPr lang="en-US" sz="2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394448" y="446280"/>
            <a:ext cx="6188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cap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951454" y="443698"/>
            <a:ext cx="115248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talking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153151" y="5790061"/>
            <a:ext cx="101848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gloves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069566" y="5804060"/>
            <a:ext cx="1330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looking</a:t>
            </a:r>
            <a:endParaRPr lang="en-US" sz="2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911304" y="5774562"/>
            <a:ext cx="128505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runners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086578" y="5780020"/>
            <a:ext cx="224491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r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ubber boots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472071" y="3629584"/>
            <a:ext cx="835961" cy="21135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665017" y="3979001"/>
            <a:ext cx="0" cy="18250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1955469" y="4910780"/>
            <a:ext cx="504468" cy="3533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1965365" y="4493163"/>
            <a:ext cx="504468" cy="3533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1963383" y="2856270"/>
            <a:ext cx="1174018" cy="10144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1983263" y="3087103"/>
            <a:ext cx="529354" cy="2469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2003143" y="2261500"/>
            <a:ext cx="2277309" cy="6285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1936883" y="2246379"/>
            <a:ext cx="1535187" cy="2063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2135663" y="2179330"/>
            <a:ext cx="529354" cy="2469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970010" y="1942569"/>
            <a:ext cx="1210095" cy="276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1976638" y="1485369"/>
            <a:ext cx="1160763" cy="2012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1970014" y="982913"/>
            <a:ext cx="381892" cy="2491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2542938" y="945308"/>
            <a:ext cx="271165" cy="5958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>
            <a:off x="4600399" y="945308"/>
            <a:ext cx="1025592" cy="5958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7774987" y="982913"/>
            <a:ext cx="117428" cy="8483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>
            <a:off x="8143478" y="1009425"/>
            <a:ext cx="1051674" cy="6771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H="1">
            <a:off x="8931966" y="570016"/>
            <a:ext cx="1239108" cy="9711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>
            <a:off x="9023803" y="1009425"/>
            <a:ext cx="1147271" cy="8713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>
            <a:off x="9776849" y="1970212"/>
            <a:ext cx="445334" cy="283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 flipV="1">
            <a:off x="8945217" y="2240823"/>
            <a:ext cx="1269868" cy="2426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>
            <a:off x="7257429" y="2914131"/>
            <a:ext cx="2937781" cy="1813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 flipV="1">
            <a:off x="8446577" y="3374386"/>
            <a:ext cx="1707226" cy="10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H="1" flipV="1">
            <a:off x="6928834" y="3477296"/>
            <a:ext cx="3244811" cy="3583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H="1" flipV="1">
            <a:off x="8786640" y="4314321"/>
            <a:ext cx="1368245" cy="91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 flipH="1" flipV="1">
            <a:off x="8774401" y="4779729"/>
            <a:ext cx="1368245" cy="91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flipH="1">
            <a:off x="9465066" y="5254257"/>
            <a:ext cx="665342" cy="98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H="1" flipV="1">
            <a:off x="7925372" y="4853294"/>
            <a:ext cx="2339111" cy="8754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tangle 103"/>
          <p:cNvSpPr/>
          <p:nvPr/>
        </p:nvSpPr>
        <p:spPr>
          <a:xfrm rot="18527097">
            <a:off x="2493443" y="4856626"/>
            <a:ext cx="344563" cy="329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98" name="Straight Arrow Connector 97"/>
          <p:cNvCxnSpPr/>
          <p:nvPr/>
        </p:nvCxnSpPr>
        <p:spPr>
          <a:xfrm flipH="1" flipV="1">
            <a:off x="6043786" y="3745853"/>
            <a:ext cx="653228" cy="20682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/>
          <p:cNvSpPr/>
          <p:nvPr/>
        </p:nvSpPr>
        <p:spPr>
          <a:xfrm rot="20147403">
            <a:off x="3457600" y="3891621"/>
            <a:ext cx="344563" cy="329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2" name="Straight Arrow Connector 101"/>
          <p:cNvCxnSpPr/>
          <p:nvPr/>
        </p:nvCxnSpPr>
        <p:spPr>
          <a:xfrm flipH="1" flipV="1">
            <a:off x="4005414" y="2673754"/>
            <a:ext cx="1556409" cy="30687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10192599" y="1232081"/>
            <a:ext cx="11256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sweater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cxnSp>
        <p:nvCxnSpPr>
          <p:cNvPr id="76" name="Straight Arrow Connector 75"/>
          <p:cNvCxnSpPr/>
          <p:nvPr/>
        </p:nvCxnSpPr>
        <p:spPr>
          <a:xfrm flipH="1">
            <a:off x="9195152" y="1482457"/>
            <a:ext cx="1068948" cy="51610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6247488" y="444300"/>
            <a:ext cx="87528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mask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>
          <a:xfrm flipH="1">
            <a:off x="4795670" y="945308"/>
            <a:ext cx="1776640" cy="9497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9186890" y="5832043"/>
            <a:ext cx="115448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weight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cxnSp>
        <p:nvCxnSpPr>
          <p:cNvPr id="84" name="Straight Arrow Connector 83"/>
          <p:cNvCxnSpPr/>
          <p:nvPr/>
        </p:nvCxnSpPr>
        <p:spPr>
          <a:xfrm flipH="1" flipV="1">
            <a:off x="9022957" y="5515713"/>
            <a:ext cx="559205" cy="3184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4369357" y="441720"/>
            <a:ext cx="8464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trees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cxnSp>
        <p:nvCxnSpPr>
          <p:cNvPr id="92" name="Straight Arrow Connector 91"/>
          <p:cNvCxnSpPr/>
          <p:nvPr/>
        </p:nvCxnSpPr>
        <p:spPr>
          <a:xfrm flipH="1">
            <a:off x="3860244" y="945308"/>
            <a:ext cx="928292" cy="5958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3107403" y="453594"/>
            <a:ext cx="115248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kissing</a:t>
            </a:r>
            <a:endParaRPr lang="en-US" sz="2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cxnSp>
        <p:nvCxnSpPr>
          <p:cNvPr id="103" name="Straight Arrow Connector 102"/>
          <p:cNvCxnSpPr/>
          <p:nvPr/>
        </p:nvCxnSpPr>
        <p:spPr>
          <a:xfrm flipH="1">
            <a:off x="3328434" y="754264"/>
            <a:ext cx="143636" cy="12159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tangle 110"/>
          <p:cNvSpPr/>
          <p:nvPr/>
        </p:nvSpPr>
        <p:spPr>
          <a:xfrm>
            <a:off x="8277838" y="5832042"/>
            <a:ext cx="101848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water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cxnSp>
        <p:nvCxnSpPr>
          <p:cNvPr id="114" name="Straight Arrow Connector 113"/>
          <p:cNvCxnSpPr/>
          <p:nvPr/>
        </p:nvCxnSpPr>
        <p:spPr>
          <a:xfrm flipH="1" flipV="1">
            <a:off x="7732076" y="4846518"/>
            <a:ext cx="966896" cy="9226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6216562" y="5814125"/>
            <a:ext cx="101848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socks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87" name="Rectangle 86"/>
          <p:cNvSpPr/>
          <p:nvPr/>
        </p:nvSpPr>
        <p:spPr>
          <a:xfrm rot="19763637">
            <a:off x="4017603" y="2818495"/>
            <a:ext cx="344563" cy="329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9" name="Rectangle 88"/>
          <p:cNvSpPr/>
          <p:nvPr/>
        </p:nvSpPr>
        <p:spPr>
          <a:xfrm rot="19738543">
            <a:off x="4197455" y="3228135"/>
            <a:ext cx="344563" cy="329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1947303" y="2089855"/>
            <a:ext cx="3783031" cy="35637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1957970" y="2464913"/>
            <a:ext cx="3054631" cy="18511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H="1" flipV="1">
            <a:off x="5935414" y="2151591"/>
            <a:ext cx="1782053" cy="36217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 flipV="1">
            <a:off x="4906851" y="3477296"/>
            <a:ext cx="1392153" cy="11066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/>
          <p:cNvSpPr/>
          <p:nvPr/>
        </p:nvSpPr>
        <p:spPr>
          <a:xfrm>
            <a:off x="10640055" y="6100354"/>
            <a:ext cx="115448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cold</a:t>
            </a:r>
            <a:endParaRPr lang="en-US" sz="2400" b="1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75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03031"/>
            <a:ext cx="12192000" cy="69495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642467" y="2998339"/>
            <a:ext cx="2178225" cy="17751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338376" y="1601905"/>
            <a:ext cx="193378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snow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72033" y="5031377"/>
            <a:ext cx="252594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jacket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37863" y="3626695"/>
            <a:ext cx="146003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boy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21402" y="5055207"/>
            <a:ext cx="149580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girl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94989" y="2236500"/>
            <a:ext cx="168162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man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36670" y="789997"/>
            <a:ext cx="332146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students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519191" y="4263482"/>
            <a:ext cx="148218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fur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45624" y="3664098"/>
            <a:ext cx="245639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skidoo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34481" y="2238228"/>
            <a:ext cx="283736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horizon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44018" y="761838"/>
            <a:ext cx="252487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clouds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5649" y="912503"/>
            <a:ext cx="2461819" cy="87342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/>
          <p:cNvSpPr/>
          <p:nvPr/>
        </p:nvSpPr>
        <p:spPr>
          <a:xfrm>
            <a:off x="831982" y="811477"/>
            <a:ext cx="32340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129491" y="809505"/>
            <a:ext cx="33736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l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397913" y="816984"/>
            <a:ext cx="39558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o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798078" y="800725"/>
            <a:ext cx="3998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u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239182" y="801141"/>
            <a:ext cx="40594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554965" y="768186"/>
            <a:ext cx="63412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186864" y="2954469"/>
            <a:ext cx="218303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socks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89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4" grpId="0"/>
      <p:bldP spid="26" grpId="0"/>
      <p:bldP spid="27" grpId="0"/>
      <p:bldP spid="45" grpId="0"/>
      <p:bldP spid="4" grpId="0" animBg="1"/>
      <p:bldP spid="28" grpId="0"/>
      <p:bldP spid="40" grpId="0"/>
      <p:bldP spid="41" grpId="0"/>
      <p:bldP spid="42" grpId="0"/>
      <p:bldP spid="43" grpId="0"/>
      <p:bldP spid="44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15910"/>
            <a:ext cx="12192000" cy="69881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642467" y="2998339"/>
            <a:ext cx="2178225" cy="17751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395536" y="2944938"/>
            <a:ext cx="193378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lake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29355" y="5031377"/>
            <a:ext cx="252594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rope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23730" y="3655271"/>
            <a:ext cx="174011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hole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49978" y="5055207"/>
            <a:ext cx="320771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sweater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438000" y="779164"/>
            <a:ext cx="168162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ice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722938" y="1375791"/>
            <a:ext cx="332146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mask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88472" y="3664098"/>
            <a:ext cx="464936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f</a:t>
            </a:r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ishing net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34458" y="2238228"/>
            <a:ext cx="509478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</a:t>
            </a:r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inter boots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86809" y="747550"/>
            <a:ext cx="544245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</a:t>
            </a:r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ubber boots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344030" y="4397512"/>
            <a:ext cx="218303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fish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590404" y="2250323"/>
            <a:ext cx="146003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cap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06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6" grpId="0"/>
      <p:bldP spid="27" grpId="0"/>
      <p:bldP spid="45" grpId="0"/>
      <p:bldP spid="47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31820"/>
            <a:ext cx="12192000" cy="710410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642467" y="2998339"/>
            <a:ext cx="2178225" cy="17751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930264" y="1555227"/>
            <a:ext cx="237398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pants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43473" y="5031377"/>
            <a:ext cx="281463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weight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32601" y="3626695"/>
            <a:ext cx="177731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coat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9898" y="5055207"/>
            <a:ext cx="259334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toque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138077" y="2236500"/>
            <a:ext cx="200298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stick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79534" y="789997"/>
            <a:ext cx="332146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teacher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45624" y="3664098"/>
            <a:ext cx="245639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gloves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05905" y="2238228"/>
            <a:ext cx="295166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runners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44018" y="761838"/>
            <a:ext cx="252487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trees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898180" y="3033558"/>
            <a:ext cx="24717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water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908911" y="4357936"/>
            <a:ext cx="24717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cold</a:t>
            </a:r>
            <a:endParaRPr lang="en-US" sz="6000" b="1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31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6" grpId="0"/>
      <p:bldP spid="27" grpId="0"/>
      <p:bldP spid="45" grpId="0"/>
      <p:bldP spid="47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28789"/>
            <a:ext cx="12192000" cy="700107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642467" y="2998339"/>
            <a:ext cx="2178225" cy="17751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898180" y="809834"/>
            <a:ext cx="237398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was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43473" y="5031377"/>
            <a:ext cx="281463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on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80727" y="3626695"/>
            <a:ext cx="177731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is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2762" y="5055207"/>
            <a:ext cx="290767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talking</a:t>
            </a:r>
            <a:endParaRPr lang="en-US" sz="6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66413" y="2236500"/>
            <a:ext cx="200298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has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79534" y="789997"/>
            <a:ext cx="332146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the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29358" y="3664098"/>
            <a:ext cx="245639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pulling</a:t>
            </a:r>
            <a:endParaRPr lang="en-US" sz="6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48769" y="2238228"/>
            <a:ext cx="295166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looking</a:t>
            </a:r>
            <a:endParaRPr lang="en-US" sz="6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54798" y="761838"/>
            <a:ext cx="281355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walking</a:t>
            </a:r>
            <a:endParaRPr lang="en-US" sz="6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898180" y="2214282"/>
            <a:ext cx="24717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in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22244" y="3666091"/>
            <a:ext cx="24717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and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946308" y="5021648"/>
            <a:ext cx="24717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have</a:t>
            </a:r>
            <a:endParaRPr lang="en-US" sz="6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9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6" grpId="0"/>
      <p:bldP spid="27" grpId="0"/>
      <p:bldP spid="45" grpId="0"/>
      <p:bldP spid="47" grpId="0"/>
      <p:bldP spid="14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0339" y="-5895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642467" y="2998339"/>
            <a:ext cx="2178225" cy="17751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74980" y="171998"/>
            <a:ext cx="29472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f</a:t>
            </a:r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ishing net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34863" y="1260988"/>
            <a:ext cx="133938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rope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15040" y="5080358"/>
            <a:ext cx="326601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</a:t>
            </a:r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inter boots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823624" y="734350"/>
            <a:ext cx="159932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pants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090367" y="2772082"/>
            <a:ext cx="12442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coat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16202" y="1418528"/>
            <a:ext cx="13612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stick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026590" y="5063606"/>
            <a:ext cx="11753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l</a:t>
            </a:r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ake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58551" y="2061622"/>
            <a:ext cx="20922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teacher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1322" y="5473832"/>
            <a:ext cx="145683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snow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2752" y="4802751"/>
            <a:ext cx="17902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jacket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65849" y="4112456"/>
            <a:ext cx="121813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boy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11893" y="3397854"/>
            <a:ext cx="106238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girl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21134" y="2679404"/>
            <a:ext cx="121199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man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7532" y="2047303"/>
            <a:ext cx="259862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students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148439" y="3543840"/>
            <a:ext cx="11368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fish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941062" y="164012"/>
            <a:ext cx="151515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toque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070510" y="1915736"/>
            <a:ext cx="13276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hole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161379" y="191544"/>
            <a:ext cx="98469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fur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181503" y="847110"/>
            <a:ext cx="93289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ice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9879" y="1392376"/>
            <a:ext cx="182892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skidoo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05891" y="795174"/>
            <a:ext cx="20057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horizon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968391" y="4682770"/>
            <a:ext cx="181325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pulling</a:t>
            </a:r>
            <a:endParaRPr lang="en-US" sz="4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823624" y="2613118"/>
            <a:ext cx="199739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walking</a:t>
            </a:r>
            <a:endParaRPr lang="en-US" sz="4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081852" y="2113673"/>
            <a:ext cx="113591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cap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924953" y="5349718"/>
            <a:ext cx="185721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talking</a:t>
            </a:r>
            <a:endParaRPr lang="en-US" sz="4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774742" y="5807855"/>
            <a:ext cx="18505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gloves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951649" y="3301624"/>
            <a:ext cx="18589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looking</a:t>
            </a:r>
            <a:endParaRPr lang="en-US" sz="4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719733" y="3540760"/>
            <a:ext cx="206670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runners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907566" y="2822753"/>
            <a:ext cx="349875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</a:t>
            </a:r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ubber boots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6588053" y="817741"/>
            <a:ext cx="21339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sweater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932243" y="4292421"/>
            <a:ext cx="151822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mask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829427" y="5832043"/>
            <a:ext cx="18012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weight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926432" y="1430271"/>
            <a:ext cx="155996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trees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9948111" y="4000963"/>
            <a:ext cx="18660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kissing</a:t>
            </a:r>
            <a:endParaRPr lang="en-US" sz="4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6941238" y="4331841"/>
            <a:ext cx="165214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water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72546" y="204617"/>
            <a:ext cx="20057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clouds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8478" y="254813"/>
            <a:ext cx="1780645" cy="61670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/>
          <p:cNvSpPr/>
          <p:nvPr/>
        </p:nvSpPr>
        <p:spPr>
          <a:xfrm>
            <a:off x="603374" y="154250"/>
            <a:ext cx="32340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29443" y="166563"/>
            <a:ext cx="33736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l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040713" y="159754"/>
            <a:ext cx="39558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o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355150" y="172070"/>
            <a:ext cx="399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u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667674" y="158210"/>
            <a:ext cx="40594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869151" y="168104"/>
            <a:ext cx="6341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52250" y="6097729"/>
            <a:ext cx="164506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socks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922805" y="5991517"/>
            <a:ext cx="185721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cold</a:t>
            </a:r>
            <a:endParaRPr lang="en-US" sz="4000" b="1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77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63" y="-85015"/>
            <a:ext cx="12206288" cy="69311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642467" y="2998339"/>
            <a:ext cx="2178225" cy="17751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34531" y="5057788"/>
            <a:ext cx="154721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f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ishing net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81454" y="5799083"/>
            <a:ext cx="84347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rope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45136" y="2803637"/>
            <a:ext cx="193623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w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inter boots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2421" y="3239334"/>
            <a:ext cx="94692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pants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45935" y="4057957"/>
            <a:ext cx="73930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coat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17660" y="5455961"/>
            <a:ext cx="7665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stick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89192" y="1867840"/>
            <a:ext cx="69602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l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ake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88419" y="2908483"/>
            <a:ext cx="111601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teacher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03475" y="1116328"/>
            <a:ext cx="9417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snow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25693" y="1142941"/>
            <a:ext cx="9417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jacket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11089" y="1658046"/>
            <a:ext cx="8255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boy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177752" y="1233324"/>
            <a:ext cx="6576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girl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068697" y="2114802"/>
            <a:ext cx="9417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man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949142" y="2492810"/>
            <a:ext cx="125438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students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689737" y="5021391"/>
            <a:ext cx="63350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fish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027393" y="3677071"/>
            <a:ext cx="94929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toque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517913" y="6179080"/>
            <a:ext cx="9417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hole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642082" y="4601315"/>
            <a:ext cx="74271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fur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379025" y="1533172"/>
            <a:ext cx="74529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ice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07220" y="5925422"/>
            <a:ext cx="125438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ki-doo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131608" y="2210590"/>
            <a:ext cx="127244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horizon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087800" y="2939771"/>
            <a:ext cx="125438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clouds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511549" y="1152089"/>
            <a:ext cx="113032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pulling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473029" y="3025806"/>
            <a:ext cx="12306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walking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189661" y="4472008"/>
            <a:ext cx="68571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cap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523444" y="2082494"/>
            <a:ext cx="10687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talking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941090" y="2390182"/>
            <a:ext cx="116056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gloves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20965" y="2550222"/>
            <a:ext cx="1330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looking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464664" y="1990506"/>
            <a:ext cx="193571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r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ubber boots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836322" y="1543294"/>
            <a:ext cx="131115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runners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21451" y="1589498"/>
            <a:ext cx="113032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kissing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197849" y="5504061"/>
            <a:ext cx="104227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weight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094008" y="2541117"/>
            <a:ext cx="127244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water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39595" y="211823"/>
            <a:ext cx="296480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Things you see and</a:t>
            </a:r>
          </a:p>
          <a:p>
            <a:pPr algn="ctr"/>
            <a:r>
              <a:rPr lang="en-US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f</a:t>
            </a:r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eel in nature</a:t>
            </a:r>
            <a:endParaRPr lang="en-US" sz="2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399229" y="221721"/>
            <a:ext cx="220362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Things people </a:t>
            </a:r>
          </a:p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would wear</a:t>
            </a:r>
            <a:endParaRPr lang="en-US" sz="2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976410" y="243494"/>
            <a:ext cx="220362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Verbs / Action Words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503872" y="253389"/>
            <a:ext cx="220362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Personal Pronouns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07174" y="4213149"/>
            <a:ext cx="220362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Personal Pronouns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928982" y="3756292"/>
            <a:ext cx="220362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One Syllable Words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988419" y="5797096"/>
            <a:ext cx="308878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Handout activities 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042014" y="4867303"/>
            <a:ext cx="9596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socks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085652" y="3272477"/>
            <a:ext cx="125438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cold</a:t>
            </a:r>
            <a:endParaRPr lang="en-US" sz="2400" b="1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40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6164" y="-85015"/>
            <a:ext cx="12218163" cy="69311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642467" y="2998339"/>
            <a:ext cx="2178225" cy="17751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34531" y="5057788"/>
            <a:ext cx="154721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f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ishing net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81454" y="5799083"/>
            <a:ext cx="84347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rope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45136" y="2803637"/>
            <a:ext cx="193623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w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inter boots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2421" y="3239334"/>
            <a:ext cx="94692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pants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45935" y="4057957"/>
            <a:ext cx="73930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coat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17660" y="5455961"/>
            <a:ext cx="7665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stick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89192" y="1867840"/>
            <a:ext cx="69602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l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ake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88419" y="2908483"/>
            <a:ext cx="111601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teacher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03475" y="1116328"/>
            <a:ext cx="9417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snow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25693" y="1142941"/>
            <a:ext cx="9417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jacket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11089" y="1658046"/>
            <a:ext cx="8255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boy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177752" y="1233324"/>
            <a:ext cx="6576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girl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068697" y="2114802"/>
            <a:ext cx="9417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man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949142" y="2492810"/>
            <a:ext cx="125438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students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689737" y="5021391"/>
            <a:ext cx="63350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fish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027393" y="3677071"/>
            <a:ext cx="94929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toque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517913" y="6179080"/>
            <a:ext cx="9417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hole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642082" y="4601315"/>
            <a:ext cx="74271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fur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379025" y="1533172"/>
            <a:ext cx="74529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ice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45857" y="4637535"/>
            <a:ext cx="125438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ki-doo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131608" y="2210590"/>
            <a:ext cx="127244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horizon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087800" y="2939771"/>
            <a:ext cx="125438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clouds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511549" y="1152089"/>
            <a:ext cx="113032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pulling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473029" y="3025806"/>
            <a:ext cx="12306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walking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189661" y="4472008"/>
            <a:ext cx="68571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cap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523444" y="2082494"/>
            <a:ext cx="10687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talking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941090" y="2390182"/>
            <a:ext cx="116056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gloves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20965" y="2550222"/>
            <a:ext cx="13302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looking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464664" y="1990506"/>
            <a:ext cx="193571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r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ubber boots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836322" y="1543294"/>
            <a:ext cx="131115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runners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521451" y="1589498"/>
            <a:ext cx="113032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kissing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197849" y="5504061"/>
            <a:ext cx="104227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weight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094008" y="2541117"/>
            <a:ext cx="127244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water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39595" y="211823"/>
            <a:ext cx="296480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Things you see in nature</a:t>
            </a:r>
            <a:endParaRPr lang="en-US" sz="2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399229" y="221721"/>
            <a:ext cx="220362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Things people </a:t>
            </a:r>
          </a:p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would wear</a:t>
            </a:r>
            <a:endParaRPr lang="en-US" sz="2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976410" y="243494"/>
            <a:ext cx="220362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Verbs / Action Words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503872" y="253389"/>
            <a:ext cx="220362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Personal Pronouns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07174" y="3762388"/>
            <a:ext cx="220362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Personal Pronouns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928982" y="3756292"/>
            <a:ext cx="220362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One Syllable Words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988419" y="5797096"/>
            <a:ext cx="308878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End </a:t>
            </a:r>
            <a:r>
              <a:rPr lang="en-US" sz="2400" b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of Lesson 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042014" y="4867303"/>
            <a:ext cx="9596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empus Sans ITC" panose="04020404030D07020202" pitchFamily="82" charset="0"/>
              </a:rPr>
              <a:t>socks</a:t>
            </a:r>
            <a:endParaRPr lang="en-US" sz="2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59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6337"/>
            <a:ext cx="12192000" cy="687975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642467" y="2998339"/>
            <a:ext cx="2178225" cy="17751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empus Sans ITC" panose="04020404030D07020202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13282" y="5781105"/>
            <a:ext cx="12282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9.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fish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61975" y="4411452"/>
            <a:ext cx="146550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11.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rope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12526" y="651233"/>
            <a:ext cx="28697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27.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winter boots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45724" y="4837076"/>
            <a:ext cx="165826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17.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pants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35961" y="4851330"/>
            <a:ext cx="146226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12.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coat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05655" y="6229876"/>
            <a:ext cx="154401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15.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stick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39738" y="4406890"/>
            <a:ext cx="125386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6.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lake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115090" y="2589412"/>
            <a:ext cx="205376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31.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teacher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12095" y="5323506"/>
            <a:ext cx="14319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8.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snow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36330" y="5286380"/>
            <a:ext cx="18127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23.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jacket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92510" y="6173984"/>
            <a:ext cx="124574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5.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boy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88398" y="4844283"/>
            <a:ext cx="127533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7.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girl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5343" y="4400447"/>
            <a:ext cx="139079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man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11299" y="1639168"/>
            <a:ext cx="239442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29.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students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104899" y="1170727"/>
            <a:ext cx="25779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28.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fishing net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49442" y="5765551"/>
            <a:ext cx="165141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19.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toque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485700" y="6222620"/>
            <a:ext cx="140790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10.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hole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32846" y="5759331"/>
            <a:ext cx="11135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4.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fur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33150" y="5306899"/>
            <a:ext cx="107479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3.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ice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19207" y="6243323"/>
            <a:ext cx="18406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20.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skidoo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813679" y="6239213"/>
            <a:ext cx="199728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25.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horizon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794519" y="4860874"/>
            <a:ext cx="184185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22.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clouds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266992" y="5707793"/>
            <a:ext cx="16119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E. </a:t>
            </a:r>
            <a:r>
              <a:rPr lang="en-US" sz="28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pulling</a:t>
            </a:r>
            <a:endParaRPr lang="en-US" sz="2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248399" y="4684690"/>
            <a:ext cx="182253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C. </a:t>
            </a:r>
            <a:r>
              <a:rPr lang="en-US" sz="28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walking</a:t>
            </a:r>
            <a:endParaRPr lang="en-US" sz="2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95009" y="4843458"/>
            <a:ext cx="125668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cap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254224" y="3603749"/>
            <a:ext cx="172602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A. </a:t>
            </a:r>
            <a:r>
              <a:rPr lang="en-US" sz="28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talking</a:t>
            </a:r>
            <a:endParaRPr lang="en-US" sz="2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818676" y="4431917"/>
            <a:ext cx="1767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21.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gloves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213883" y="4163522"/>
            <a:ext cx="183602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B. </a:t>
            </a:r>
            <a:r>
              <a:rPr lang="en-US" sz="28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looking</a:t>
            </a:r>
            <a:endParaRPr lang="en-US" sz="2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105483" y="3058254"/>
            <a:ext cx="202868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32.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runners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102837" y="159143"/>
            <a:ext cx="296486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26.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rubber boots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9108989" y="2119583"/>
            <a:ext cx="208262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30.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sweater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075303" y="5312722"/>
            <a:ext cx="164553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13.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mask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833381" y="5791702"/>
            <a:ext cx="184256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24.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weight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4808152" y="5309548"/>
            <a:ext cx="173345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18.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trees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9173542" y="5186948"/>
            <a:ext cx="184335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D. </a:t>
            </a:r>
            <a:r>
              <a:rPr lang="en-US" sz="28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kissing</a:t>
            </a:r>
            <a:endParaRPr lang="en-US" sz="2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3108349" y="5764807"/>
            <a:ext cx="171565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14.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water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814364" y="4415635"/>
            <a:ext cx="17305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16. </a:t>
            </a:r>
            <a:r>
              <a:rPr lang="en-US" sz="28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socks</a:t>
            </a:r>
            <a:endParaRPr lang="en-US" sz="2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9200388" y="6256380"/>
            <a:ext cx="137331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 </a:t>
            </a:r>
            <a:r>
              <a:rPr lang="en-US" sz="2800" b="1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cold</a:t>
            </a:r>
            <a:endParaRPr lang="en-US" sz="2800" b="1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20" name="Picture 119"/>
          <p:cNvPicPr>
            <a:picLocks noChangeAspect="1"/>
          </p:cNvPicPr>
          <p:nvPr/>
        </p:nvPicPr>
        <p:blipFill rotWithShape="1">
          <a:blip r:embed="rId2"/>
          <a:srcRect l="20034" t="28750" r="21205" b="13153"/>
          <a:stretch/>
        </p:blipFill>
        <p:spPr>
          <a:xfrm>
            <a:off x="17200" y="-13306"/>
            <a:ext cx="9070762" cy="4448674"/>
          </a:xfrm>
          <a:prstGeom prst="rect">
            <a:avLst/>
          </a:prstGeom>
        </p:spPr>
      </p:pic>
      <p:sp>
        <p:nvSpPr>
          <p:cNvPr id="121" name="Rectangle 120"/>
          <p:cNvSpPr/>
          <p:nvPr/>
        </p:nvSpPr>
        <p:spPr>
          <a:xfrm>
            <a:off x="2329377" y="1033041"/>
            <a:ext cx="5390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2807453" y="133257"/>
            <a:ext cx="5390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5139377" y="3191689"/>
            <a:ext cx="5390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3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4089281" y="212589"/>
            <a:ext cx="5390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4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6997401" y="1893161"/>
            <a:ext cx="5390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5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1675939" y="3273109"/>
            <a:ext cx="5390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6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325219" y="882731"/>
            <a:ext cx="5390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7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8206161" y="2638459"/>
            <a:ext cx="5390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8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5222885" y="2235539"/>
            <a:ext cx="5390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9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6089267" y="3853481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10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8020359" y="3592523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11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6682165" y="1577925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12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2938979" y="703193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13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6072567" y="3035117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14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7690509" y="1834709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15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4160265" y="2475623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16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6943125" y="2665601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17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68439" y="99859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18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7316817" y="421359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19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1097659" y="239733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20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-33859" y="1826357"/>
            <a:ext cx="7603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21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1874271" y="-48365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22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3362775" y="1590451"/>
            <a:ext cx="7603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23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7310553" y="3922375"/>
            <a:ext cx="7603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24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8095517" y="-52541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25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1496401" y="2003809"/>
            <a:ext cx="7603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26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3527701" y="3396283"/>
            <a:ext cx="7603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27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5220799" y="1544523"/>
            <a:ext cx="7603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28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1287637" y="1356635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29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7920153" y="974591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30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6732271" y="49755"/>
            <a:ext cx="6235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31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369061" y="2504849"/>
            <a:ext cx="76037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32</a:t>
            </a:r>
            <a:endParaRPr lang="en-US" sz="2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1531891" y="586283"/>
            <a:ext cx="5390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A</a:t>
            </a:r>
            <a:endParaRPr lang="en-US" sz="2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54" name="Rectangle 153"/>
          <p:cNvSpPr/>
          <p:nvPr/>
        </p:nvSpPr>
        <p:spPr>
          <a:xfrm>
            <a:off x="4239595" y="813839"/>
            <a:ext cx="5390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B</a:t>
            </a:r>
            <a:endParaRPr lang="en-US" sz="2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6233317" y="1078973"/>
            <a:ext cx="5390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</a:t>
            </a:r>
            <a:endParaRPr lang="en-US" sz="2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874277" y="780437"/>
            <a:ext cx="5390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D</a:t>
            </a:r>
            <a:endParaRPr lang="en-US" sz="2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6237493" y="-44191"/>
            <a:ext cx="53907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E</a:t>
            </a:r>
            <a:endParaRPr lang="en-US" sz="2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60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74" grpId="0"/>
      <p:bldP spid="78" grpId="0"/>
      <p:bldP spid="82" grpId="0"/>
      <p:bldP spid="90" grpId="0"/>
      <p:bldP spid="99" grpId="0"/>
      <p:bldP spid="111" grpId="0"/>
      <p:bldP spid="86" grpId="0"/>
      <p:bldP spid="101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6164" y="-85015"/>
            <a:ext cx="12218163" cy="69311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405891" y="267140"/>
            <a:ext cx="1146843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Examples of words that describe the nouns… 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0864" y="1089241"/>
            <a:ext cx="325385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1</a:t>
            </a:r>
            <a:r>
              <a:rPr lang="en-US" sz="4000" b="1" baseline="300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st</a:t>
            </a:r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example: 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4499" y="1164366"/>
            <a:ext cx="76090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____________ horizon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2351" y="2025104"/>
            <a:ext cx="76090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____________ horizon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203" y="2885842"/>
            <a:ext cx="76090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____________ horizon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8563" y="3959085"/>
            <a:ext cx="342148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2</a:t>
            </a:r>
            <a:r>
              <a:rPr lang="en-US" sz="4000" b="1" baseline="300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nd</a:t>
            </a:r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 example: 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56539" y="3939763"/>
            <a:ext cx="76090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____________ weight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67270" y="4826263"/>
            <a:ext cx="76090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____________ weight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78001" y="5712763"/>
            <a:ext cx="76090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____________ weight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930413" y="1138609"/>
            <a:ext cx="37454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</a:t>
            </a:r>
            <a:r>
              <a:rPr lang="en-US" sz="3600" b="1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loudy western </a:t>
            </a:r>
            <a:endParaRPr lang="en-US" sz="3600" b="1" cap="none" spc="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966902" y="1999351"/>
            <a:ext cx="37454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b</a:t>
            </a:r>
            <a:r>
              <a:rPr lang="en-US" sz="3600" b="1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eautiful </a:t>
            </a:r>
            <a:endParaRPr lang="en-US" sz="3600" b="1" cap="none" spc="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77633" y="2847209"/>
            <a:ext cx="37454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transparent </a:t>
            </a:r>
            <a:endParaRPr lang="en-US" sz="3600" b="1" cap="none" spc="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988364" y="3888252"/>
            <a:ext cx="37454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cement </a:t>
            </a:r>
            <a:endParaRPr lang="en-US" sz="3600" b="1" cap="none" spc="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999095" y="4787626"/>
            <a:ext cx="37454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heavy </a:t>
            </a:r>
            <a:endParaRPr lang="en-US" sz="3600" b="1" cap="none" spc="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009826" y="5687000"/>
            <a:ext cx="37454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bulky </a:t>
            </a:r>
            <a:endParaRPr lang="en-US" sz="3600" b="1" cap="none" spc="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37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Backgroun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152"/>
            <a:ext cx="12192000" cy="6858000"/>
          </a:xfrm>
          <a:prstGeom prst="rect">
            <a:avLst/>
          </a:prstGeom>
        </p:spPr>
      </p:pic>
      <p:sp>
        <p:nvSpPr>
          <p:cNvPr id="31" name="Square 7"/>
          <p:cNvSpPr/>
          <p:nvPr/>
        </p:nvSpPr>
        <p:spPr>
          <a:xfrm>
            <a:off x="9416728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30" name="Square 6"/>
          <p:cNvSpPr/>
          <p:nvPr/>
        </p:nvSpPr>
        <p:spPr>
          <a:xfrm>
            <a:off x="8491637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i</a:t>
            </a:r>
          </a:p>
        </p:txBody>
      </p:sp>
      <p:sp>
        <p:nvSpPr>
          <p:cNvPr id="29" name="Square 5"/>
          <p:cNvSpPr/>
          <p:nvPr/>
        </p:nvSpPr>
        <p:spPr>
          <a:xfrm>
            <a:off x="7566546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28" name="Square 4"/>
          <p:cNvSpPr/>
          <p:nvPr/>
        </p:nvSpPr>
        <p:spPr>
          <a:xfrm>
            <a:off x="6641455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l</a:t>
            </a:r>
          </a:p>
        </p:txBody>
      </p:sp>
      <p:sp>
        <p:nvSpPr>
          <p:cNvPr id="27" name="Square 3"/>
          <p:cNvSpPr/>
          <p:nvPr/>
        </p:nvSpPr>
        <p:spPr>
          <a:xfrm>
            <a:off x="5716364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26" name="Square 2"/>
          <p:cNvSpPr/>
          <p:nvPr/>
        </p:nvSpPr>
        <p:spPr>
          <a:xfrm>
            <a:off x="4810728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w</a:t>
            </a:r>
          </a:p>
        </p:txBody>
      </p:sp>
      <p:sp>
        <p:nvSpPr>
          <p:cNvPr id="76" name="Z"/>
          <p:cNvSpPr/>
          <p:nvPr/>
        </p:nvSpPr>
        <p:spPr>
          <a:xfrm>
            <a:off x="1031158" y="5910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z</a:t>
            </a:r>
          </a:p>
        </p:txBody>
      </p:sp>
      <p:sp>
        <p:nvSpPr>
          <p:cNvPr id="64" name="Y"/>
          <p:cNvSpPr/>
          <p:nvPr/>
        </p:nvSpPr>
        <p:spPr>
          <a:xfrm>
            <a:off x="139030" y="5910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</a:t>
            </a:r>
          </a:p>
        </p:txBody>
      </p:sp>
      <p:sp>
        <p:nvSpPr>
          <p:cNvPr id="97" name="X"/>
          <p:cNvSpPr/>
          <p:nvPr/>
        </p:nvSpPr>
        <p:spPr>
          <a:xfrm>
            <a:off x="2820954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x</a:t>
            </a:r>
          </a:p>
        </p:txBody>
      </p:sp>
      <p:sp>
        <p:nvSpPr>
          <p:cNvPr id="86" name="W"/>
          <p:cNvSpPr/>
          <p:nvPr/>
        </p:nvSpPr>
        <p:spPr>
          <a:xfrm>
            <a:off x="1921048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</a:t>
            </a:r>
          </a:p>
        </p:txBody>
      </p:sp>
      <p:sp>
        <p:nvSpPr>
          <p:cNvPr id="74" name="V"/>
          <p:cNvSpPr/>
          <p:nvPr/>
        </p:nvSpPr>
        <p:spPr>
          <a:xfrm>
            <a:off x="1029021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</a:t>
            </a:r>
          </a:p>
        </p:txBody>
      </p:sp>
      <p:sp>
        <p:nvSpPr>
          <p:cNvPr id="61" name="U"/>
          <p:cNvSpPr/>
          <p:nvPr/>
        </p:nvSpPr>
        <p:spPr>
          <a:xfrm>
            <a:off x="136893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</a:t>
            </a:r>
          </a:p>
        </p:txBody>
      </p:sp>
      <p:sp>
        <p:nvSpPr>
          <p:cNvPr id="98" name="T"/>
          <p:cNvSpPr/>
          <p:nvPr/>
        </p:nvSpPr>
        <p:spPr>
          <a:xfrm>
            <a:off x="2820954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</a:t>
            </a:r>
          </a:p>
        </p:txBody>
      </p:sp>
      <p:sp>
        <p:nvSpPr>
          <p:cNvPr id="87" name="S"/>
          <p:cNvSpPr/>
          <p:nvPr/>
        </p:nvSpPr>
        <p:spPr>
          <a:xfrm>
            <a:off x="1921048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</a:t>
            </a:r>
          </a:p>
        </p:txBody>
      </p:sp>
      <p:sp>
        <p:nvSpPr>
          <p:cNvPr id="75" name="R"/>
          <p:cNvSpPr/>
          <p:nvPr/>
        </p:nvSpPr>
        <p:spPr>
          <a:xfrm>
            <a:off x="1029021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</a:t>
            </a:r>
          </a:p>
        </p:txBody>
      </p:sp>
      <p:sp>
        <p:nvSpPr>
          <p:cNvPr id="62" name="Q"/>
          <p:cNvSpPr/>
          <p:nvPr/>
        </p:nvSpPr>
        <p:spPr>
          <a:xfrm>
            <a:off x="136893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q</a:t>
            </a:r>
          </a:p>
        </p:txBody>
      </p:sp>
      <p:sp>
        <p:nvSpPr>
          <p:cNvPr id="95" name="P"/>
          <p:cNvSpPr/>
          <p:nvPr/>
        </p:nvSpPr>
        <p:spPr>
          <a:xfrm>
            <a:off x="2806547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</a:p>
        </p:txBody>
      </p:sp>
      <p:sp>
        <p:nvSpPr>
          <p:cNvPr id="84" name="O"/>
          <p:cNvSpPr/>
          <p:nvPr/>
        </p:nvSpPr>
        <p:spPr>
          <a:xfrm>
            <a:off x="1906641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</a:t>
            </a:r>
          </a:p>
        </p:txBody>
      </p:sp>
      <p:sp>
        <p:nvSpPr>
          <p:cNvPr id="72" name="N"/>
          <p:cNvSpPr/>
          <p:nvPr/>
        </p:nvSpPr>
        <p:spPr>
          <a:xfrm>
            <a:off x="1014614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</a:t>
            </a:r>
          </a:p>
        </p:txBody>
      </p:sp>
      <p:sp>
        <p:nvSpPr>
          <p:cNvPr id="59" name="M"/>
          <p:cNvSpPr/>
          <p:nvPr/>
        </p:nvSpPr>
        <p:spPr>
          <a:xfrm>
            <a:off x="122486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</a:t>
            </a:r>
          </a:p>
        </p:txBody>
      </p:sp>
      <p:sp>
        <p:nvSpPr>
          <p:cNvPr id="96" name="L"/>
          <p:cNvSpPr/>
          <p:nvPr/>
        </p:nvSpPr>
        <p:spPr>
          <a:xfrm>
            <a:off x="2806547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</a:t>
            </a:r>
          </a:p>
        </p:txBody>
      </p:sp>
      <p:sp>
        <p:nvSpPr>
          <p:cNvPr id="85" name="K"/>
          <p:cNvSpPr/>
          <p:nvPr/>
        </p:nvSpPr>
        <p:spPr>
          <a:xfrm>
            <a:off x="1906641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</a:t>
            </a:r>
          </a:p>
        </p:txBody>
      </p:sp>
      <p:sp>
        <p:nvSpPr>
          <p:cNvPr id="73" name="J"/>
          <p:cNvSpPr/>
          <p:nvPr/>
        </p:nvSpPr>
        <p:spPr>
          <a:xfrm>
            <a:off x="1014614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</a:t>
            </a:r>
          </a:p>
        </p:txBody>
      </p:sp>
      <p:sp>
        <p:nvSpPr>
          <p:cNvPr id="60" name="I"/>
          <p:cNvSpPr/>
          <p:nvPr/>
        </p:nvSpPr>
        <p:spPr>
          <a:xfrm>
            <a:off x="122486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</a:t>
            </a:r>
          </a:p>
        </p:txBody>
      </p:sp>
      <p:sp>
        <p:nvSpPr>
          <p:cNvPr id="93" name="H"/>
          <p:cNvSpPr/>
          <p:nvPr/>
        </p:nvSpPr>
        <p:spPr>
          <a:xfrm>
            <a:off x="2797906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</a:t>
            </a:r>
          </a:p>
        </p:txBody>
      </p:sp>
      <p:sp>
        <p:nvSpPr>
          <p:cNvPr id="82" name="G"/>
          <p:cNvSpPr/>
          <p:nvPr/>
        </p:nvSpPr>
        <p:spPr>
          <a:xfrm>
            <a:off x="1898000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</a:t>
            </a:r>
          </a:p>
        </p:txBody>
      </p:sp>
      <p:sp>
        <p:nvSpPr>
          <p:cNvPr id="70" name="F"/>
          <p:cNvSpPr/>
          <p:nvPr/>
        </p:nvSpPr>
        <p:spPr>
          <a:xfrm>
            <a:off x="1005973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</a:t>
            </a:r>
          </a:p>
        </p:txBody>
      </p:sp>
      <p:sp>
        <p:nvSpPr>
          <p:cNvPr id="57" name="E"/>
          <p:cNvSpPr/>
          <p:nvPr/>
        </p:nvSpPr>
        <p:spPr>
          <a:xfrm>
            <a:off x="113845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</a:t>
            </a:r>
          </a:p>
        </p:txBody>
      </p:sp>
      <p:sp>
        <p:nvSpPr>
          <p:cNvPr id="94" name="D"/>
          <p:cNvSpPr/>
          <p:nvPr/>
        </p:nvSpPr>
        <p:spPr>
          <a:xfrm>
            <a:off x="2797906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</a:t>
            </a:r>
          </a:p>
        </p:txBody>
      </p:sp>
      <p:sp>
        <p:nvSpPr>
          <p:cNvPr id="83" name="C"/>
          <p:cNvSpPr/>
          <p:nvPr/>
        </p:nvSpPr>
        <p:spPr>
          <a:xfrm>
            <a:off x="1898000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</a:p>
        </p:txBody>
      </p:sp>
      <p:sp>
        <p:nvSpPr>
          <p:cNvPr id="71" name="B"/>
          <p:cNvSpPr/>
          <p:nvPr/>
        </p:nvSpPr>
        <p:spPr>
          <a:xfrm>
            <a:off x="1005973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</a:t>
            </a:r>
          </a:p>
        </p:txBody>
      </p:sp>
      <p:sp>
        <p:nvSpPr>
          <p:cNvPr id="58" name="A"/>
          <p:cNvSpPr/>
          <p:nvPr/>
        </p:nvSpPr>
        <p:spPr>
          <a:xfrm>
            <a:off x="113845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</a:p>
        </p:txBody>
      </p:sp>
      <p:sp>
        <p:nvSpPr>
          <p:cNvPr id="126" name="Build Button"/>
          <p:cNvSpPr/>
          <p:nvPr/>
        </p:nvSpPr>
        <p:spPr>
          <a:xfrm>
            <a:off x="1921048" y="5910750"/>
            <a:ext cx="1668858" cy="720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BUILD</a:t>
            </a:r>
          </a:p>
        </p:txBody>
      </p:sp>
      <p:pic>
        <p:nvPicPr>
          <p:cNvPr id="170" name="Spaceshi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307" y="2682229"/>
            <a:ext cx="3600000" cy="2269831"/>
          </a:xfrm>
          <a:prstGeom prst="rect">
            <a:avLst/>
          </a:prstGeom>
        </p:spPr>
      </p:pic>
      <p:pic>
        <p:nvPicPr>
          <p:cNvPr id="157" name="Engine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31" y="4411763"/>
            <a:ext cx="720000" cy="453600"/>
          </a:xfrm>
          <a:prstGeom prst="rect">
            <a:avLst/>
          </a:prstGeom>
        </p:spPr>
      </p:pic>
      <p:pic>
        <p:nvPicPr>
          <p:cNvPr id="158" name="Engine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307" y="4612101"/>
            <a:ext cx="720000" cy="340645"/>
          </a:xfrm>
          <a:prstGeom prst="rect">
            <a:avLst/>
          </a:prstGeom>
        </p:spPr>
      </p:pic>
      <p:pic>
        <p:nvPicPr>
          <p:cNvPr id="159" name="Engine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667" y="4433363"/>
            <a:ext cx="720000" cy="432000"/>
          </a:xfrm>
          <a:prstGeom prst="rect">
            <a:avLst/>
          </a:prstGeom>
        </p:spPr>
      </p:pic>
      <p:pic>
        <p:nvPicPr>
          <p:cNvPr id="156" name="Ship Center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967" y="3617817"/>
            <a:ext cx="3600000" cy="1095652"/>
          </a:xfrm>
          <a:prstGeom prst="rect">
            <a:avLst/>
          </a:prstGeom>
        </p:spPr>
      </p:pic>
      <p:pic>
        <p:nvPicPr>
          <p:cNvPr id="160" name="Dom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32" y="3053003"/>
            <a:ext cx="1800000" cy="1251656"/>
          </a:xfrm>
          <a:prstGeom prst="rect">
            <a:avLst/>
          </a:prstGeom>
        </p:spPr>
      </p:pic>
      <p:pic>
        <p:nvPicPr>
          <p:cNvPr id="162" name="Window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307" y="3599991"/>
            <a:ext cx="360000" cy="376875"/>
          </a:xfrm>
          <a:prstGeom prst="rect">
            <a:avLst/>
          </a:prstGeom>
        </p:spPr>
      </p:pic>
      <p:pic>
        <p:nvPicPr>
          <p:cNvPr id="161" name="Window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581" y="3700721"/>
            <a:ext cx="360000" cy="360000"/>
          </a:xfrm>
          <a:prstGeom prst="rect">
            <a:avLst/>
          </a:prstGeom>
        </p:spPr>
      </p:pic>
      <p:pic>
        <p:nvPicPr>
          <p:cNvPr id="163" name="Window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951" y="3599990"/>
            <a:ext cx="360000" cy="376875"/>
          </a:xfrm>
          <a:prstGeom prst="rect">
            <a:avLst/>
          </a:prstGeom>
        </p:spPr>
      </p:pic>
      <p:pic>
        <p:nvPicPr>
          <p:cNvPr id="164" name="Light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655" y="2684205"/>
            <a:ext cx="540000" cy="584182"/>
          </a:xfrm>
          <a:prstGeom prst="rect">
            <a:avLst/>
          </a:prstGeom>
        </p:spPr>
      </p:pic>
      <p:pic>
        <p:nvPicPr>
          <p:cNvPr id="169" name="Ali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124" y="4214089"/>
            <a:ext cx="842075" cy="900000"/>
          </a:xfrm>
          <a:prstGeom prst="rect">
            <a:avLst/>
          </a:prstGeom>
          <a:effectLst>
            <a:outerShdw blurRad="76200" dist="1143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3" name="Square 7"/>
          <p:cNvSpPr/>
          <p:nvPr/>
        </p:nvSpPr>
        <p:spPr>
          <a:xfrm>
            <a:off x="10347339" y="5126093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82709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5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8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3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5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0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4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9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0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4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3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1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5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0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1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0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9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3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1.48148E-6 L -0.14128 -0.18866 " pathEditMode="relative" rAng="0" ptsTypes="AA">
                                      <p:cBhvr>
                                        <p:cTn id="353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70" y="-9444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3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3000"/>
                            </p:stCondLst>
                            <p:childTnLst>
                              <p:par>
                                <p:cTn id="3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127 -0.18866 L 0.4056 -0.71829 " pathEditMode="relative" rAng="0" ptsTypes="AA">
                                      <p:cBhvr>
                                        <p:cTn id="362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49" y="-26644"/>
                                    </p:animMotion>
                                  </p:childTnLst>
                                </p:cTn>
                              </p:par>
                              <p:par>
                                <p:cTn id="36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4" dur="500" fill="hold"/>
                                        <p:tgtEl>
                                          <p:spTgt spid="17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365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6" fill="hold">
                      <p:stCondLst>
                        <p:cond delay="0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64" grpId="0" animBg="1"/>
      <p:bldP spid="64" grpId="1" animBg="1"/>
      <p:bldP spid="97" grpId="0" animBg="1"/>
      <p:bldP spid="97" grpId="1" animBg="1"/>
      <p:bldP spid="86" grpId="0" animBg="1"/>
      <p:bldP spid="86" grpId="1" animBg="1"/>
      <p:bldP spid="74" grpId="0" animBg="1"/>
      <p:bldP spid="74" grpId="1" animBg="1"/>
      <p:bldP spid="61" grpId="0" animBg="1"/>
      <p:bldP spid="61" grpId="1" animBg="1"/>
      <p:bldP spid="98" grpId="0" animBg="1"/>
      <p:bldP spid="98" grpId="1" animBg="1"/>
      <p:bldP spid="87" grpId="0" animBg="1"/>
      <p:bldP spid="87" grpId="1" animBg="1"/>
      <p:bldP spid="75" grpId="0" animBg="1"/>
      <p:bldP spid="75" grpId="1" animBg="1"/>
      <p:bldP spid="62" grpId="0" animBg="1"/>
      <p:bldP spid="62" grpId="1" animBg="1"/>
      <p:bldP spid="95" grpId="0" animBg="1"/>
      <p:bldP spid="95" grpId="1" animBg="1"/>
      <p:bldP spid="84" grpId="0" animBg="1"/>
      <p:bldP spid="84" grpId="1" animBg="1"/>
      <p:bldP spid="72" grpId="0" animBg="1"/>
      <p:bldP spid="72" grpId="1" animBg="1"/>
      <p:bldP spid="59" grpId="0" animBg="1"/>
      <p:bldP spid="59" grpId="1" animBg="1"/>
      <p:bldP spid="96" grpId="0" animBg="1"/>
      <p:bldP spid="96" grpId="1" animBg="1"/>
      <p:bldP spid="85" grpId="0" animBg="1"/>
      <p:bldP spid="85" grpId="1" animBg="1"/>
      <p:bldP spid="73" grpId="0" animBg="1"/>
      <p:bldP spid="73" grpId="1" animBg="1"/>
      <p:bldP spid="60" grpId="0" animBg="1"/>
      <p:bldP spid="60" grpId="1" animBg="1"/>
      <p:bldP spid="93" grpId="0" animBg="1"/>
      <p:bldP spid="93" grpId="1" animBg="1"/>
      <p:bldP spid="82" grpId="0" animBg="1"/>
      <p:bldP spid="82" grpId="1" animBg="1"/>
      <p:bldP spid="70" grpId="0" animBg="1"/>
      <p:bldP spid="70" grpId="1" animBg="1"/>
      <p:bldP spid="57" grpId="0" animBg="1"/>
      <p:bldP spid="57" grpId="1" animBg="1"/>
      <p:bldP spid="94" grpId="0" animBg="1"/>
      <p:bldP spid="94" grpId="1" animBg="1"/>
      <p:bldP spid="83" grpId="0" animBg="1"/>
      <p:bldP spid="83" grpId="1" animBg="1"/>
      <p:bldP spid="71" grpId="0" animBg="1"/>
      <p:bldP spid="71" grpId="1" animBg="1"/>
      <p:bldP spid="58" grpId="0" animBg="1"/>
      <p:bldP spid="5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Backgroun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152"/>
            <a:ext cx="12192000" cy="6858000"/>
          </a:xfrm>
          <a:prstGeom prst="rect">
            <a:avLst/>
          </a:prstGeom>
        </p:spPr>
      </p:pic>
      <p:sp>
        <p:nvSpPr>
          <p:cNvPr id="31" name="Square 7"/>
          <p:cNvSpPr/>
          <p:nvPr/>
        </p:nvSpPr>
        <p:spPr>
          <a:xfrm>
            <a:off x="9416728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30" name="Square 6"/>
          <p:cNvSpPr/>
          <p:nvPr/>
        </p:nvSpPr>
        <p:spPr>
          <a:xfrm>
            <a:off x="8491637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29" name="Square 5"/>
          <p:cNvSpPr/>
          <p:nvPr/>
        </p:nvSpPr>
        <p:spPr>
          <a:xfrm>
            <a:off x="7566546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28" name="Square 4"/>
          <p:cNvSpPr/>
          <p:nvPr/>
        </p:nvSpPr>
        <p:spPr>
          <a:xfrm>
            <a:off x="6641455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27" name="Square 3"/>
          <p:cNvSpPr/>
          <p:nvPr/>
        </p:nvSpPr>
        <p:spPr>
          <a:xfrm>
            <a:off x="5716364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26" name="Square 2"/>
          <p:cNvSpPr/>
          <p:nvPr/>
        </p:nvSpPr>
        <p:spPr>
          <a:xfrm>
            <a:off x="4810728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t</a:t>
            </a:r>
          </a:p>
        </p:txBody>
      </p:sp>
      <p:sp>
        <p:nvSpPr>
          <p:cNvPr id="76" name="Z"/>
          <p:cNvSpPr/>
          <p:nvPr/>
        </p:nvSpPr>
        <p:spPr>
          <a:xfrm>
            <a:off x="1031158" y="5910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z</a:t>
            </a:r>
          </a:p>
        </p:txBody>
      </p:sp>
      <p:sp>
        <p:nvSpPr>
          <p:cNvPr id="64" name="Y"/>
          <p:cNvSpPr/>
          <p:nvPr/>
        </p:nvSpPr>
        <p:spPr>
          <a:xfrm>
            <a:off x="139030" y="5910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</a:t>
            </a:r>
          </a:p>
        </p:txBody>
      </p:sp>
      <p:sp>
        <p:nvSpPr>
          <p:cNvPr id="97" name="X"/>
          <p:cNvSpPr/>
          <p:nvPr/>
        </p:nvSpPr>
        <p:spPr>
          <a:xfrm>
            <a:off x="2820954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x</a:t>
            </a:r>
          </a:p>
        </p:txBody>
      </p:sp>
      <p:sp>
        <p:nvSpPr>
          <p:cNvPr id="86" name="W"/>
          <p:cNvSpPr/>
          <p:nvPr/>
        </p:nvSpPr>
        <p:spPr>
          <a:xfrm>
            <a:off x="1921048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</a:t>
            </a:r>
          </a:p>
        </p:txBody>
      </p:sp>
      <p:sp>
        <p:nvSpPr>
          <p:cNvPr id="74" name="V"/>
          <p:cNvSpPr/>
          <p:nvPr/>
        </p:nvSpPr>
        <p:spPr>
          <a:xfrm>
            <a:off x="1029021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</a:t>
            </a:r>
          </a:p>
        </p:txBody>
      </p:sp>
      <p:sp>
        <p:nvSpPr>
          <p:cNvPr id="61" name="U"/>
          <p:cNvSpPr/>
          <p:nvPr/>
        </p:nvSpPr>
        <p:spPr>
          <a:xfrm>
            <a:off x="136893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</a:t>
            </a:r>
          </a:p>
        </p:txBody>
      </p:sp>
      <p:sp>
        <p:nvSpPr>
          <p:cNvPr id="98" name="T"/>
          <p:cNvSpPr/>
          <p:nvPr/>
        </p:nvSpPr>
        <p:spPr>
          <a:xfrm>
            <a:off x="2820954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</a:t>
            </a:r>
          </a:p>
        </p:txBody>
      </p:sp>
      <p:sp>
        <p:nvSpPr>
          <p:cNvPr id="87" name="S"/>
          <p:cNvSpPr/>
          <p:nvPr/>
        </p:nvSpPr>
        <p:spPr>
          <a:xfrm>
            <a:off x="1921048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</a:t>
            </a:r>
          </a:p>
        </p:txBody>
      </p:sp>
      <p:sp>
        <p:nvSpPr>
          <p:cNvPr id="75" name="R"/>
          <p:cNvSpPr/>
          <p:nvPr/>
        </p:nvSpPr>
        <p:spPr>
          <a:xfrm>
            <a:off x="1029021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</a:t>
            </a:r>
          </a:p>
        </p:txBody>
      </p:sp>
      <p:sp>
        <p:nvSpPr>
          <p:cNvPr id="62" name="Q"/>
          <p:cNvSpPr/>
          <p:nvPr/>
        </p:nvSpPr>
        <p:spPr>
          <a:xfrm>
            <a:off x="136893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q</a:t>
            </a:r>
          </a:p>
        </p:txBody>
      </p:sp>
      <p:sp>
        <p:nvSpPr>
          <p:cNvPr id="95" name="P"/>
          <p:cNvSpPr/>
          <p:nvPr/>
        </p:nvSpPr>
        <p:spPr>
          <a:xfrm>
            <a:off x="2806547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</a:p>
        </p:txBody>
      </p:sp>
      <p:sp>
        <p:nvSpPr>
          <p:cNvPr id="84" name="O"/>
          <p:cNvSpPr/>
          <p:nvPr/>
        </p:nvSpPr>
        <p:spPr>
          <a:xfrm>
            <a:off x="1906641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</a:t>
            </a:r>
          </a:p>
        </p:txBody>
      </p:sp>
      <p:sp>
        <p:nvSpPr>
          <p:cNvPr id="72" name="N"/>
          <p:cNvSpPr/>
          <p:nvPr/>
        </p:nvSpPr>
        <p:spPr>
          <a:xfrm>
            <a:off x="1014614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</a:t>
            </a:r>
          </a:p>
        </p:txBody>
      </p:sp>
      <p:sp>
        <p:nvSpPr>
          <p:cNvPr id="59" name="M"/>
          <p:cNvSpPr/>
          <p:nvPr/>
        </p:nvSpPr>
        <p:spPr>
          <a:xfrm>
            <a:off x="122486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</a:t>
            </a:r>
          </a:p>
        </p:txBody>
      </p:sp>
      <p:sp>
        <p:nvSpPr>
          <p:cNvPr id="96" name="L"/>
          <p:cNvSpPr/>
          <p:nvPr/>
        </p:nvSpPr>
        <p:spPr>
          <a:xfrm>
            <a:off x="2806547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</a:t>
            </a:r>
          </a:p>
        </p:txBody>
      </p:sp>
      <p:sp>
        <p:nvSpPr>
          <p:cNvPr id="85" name="K"/>
          <p:cNvSpPr/>
          <p:nvPr/>
        </p:nvSpPr>
        <p:spPr>
          <a:xfrm>
            <a:off x="1906641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</a:t>
            </a:r>
          </a:p>
        </p:txBody>
      </p:sp>
      <p:sp>
        <p:nvSpPr>
          <p:cNvPr id="73" name="J"/>
          <p:cNvSpPr/>
          <p:nvPr/>
        </p:nvSpPr>
        <p:spPr>
          <a:xfrm>
            <a:off x="1014614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</a:t>
            </a:r>
          </a:p>
        </p:txBody>
      </p:sp>
      <p:sp>
        <p:nvSpPr>
          <p:cNvPr id="60" name="I"/>
          <p:cNvSpPr/>
          <p:nvPr/>
        </p:nvSpPr>
        <p:spPr>
          <a:xfrm>
            <a:off x="122486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</a:t>
            </a:r>
          </a:p>
        </p:txBody>
      </p:sp>
      <p:sp>
        <p:nvSpPr>
          <p:cNvPr id="93" name="H"/>
          <p:cNvSpPr/>
          <p:nvPr/>
        </p:nvSpPr>
        <p:spPr>
          <a:xfrm>
            <a:off x="2797906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</a:t>
            </a:r>
          </a:p>
        </p:txBody>
      </p:sp>
      <p:sp>
        <p:nvSpPr>
          <p:cNvPr id="82" name="G"/>
          <p:cNvSpPr/>
          <p:nvPr/>
        </p:nvSpPr>
        <p:spPr>
          <a:xfrm>
            <a:off x="1898000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</a:t>
            </a:r>
          </a:p>
        </p:txBody>
      </p:sp>
      <p:sp>
        <p:nvSpPr>
          <p:cNvPr id="70" name="F"/>
          <p:cNvSpPr/>
          <p:nvPr/>
        </p:nvSpPr>
        <p:spPr>
          <a:xfrm>
            <a:off x="1005973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</a:t>
            </a:r>
          </a:p>
        </p:txBody>
      </p:sp>
      <p:sp>
        <p:nvSpPr>
          <p:cNvPr id="57" name="E"/>
          <p:cNvSpPr/>
          <p:nvPr/>
        </p:nvSpPr>
        <p:spPr>
          <a:xfrm>
            <a:off x="113845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</a:t>
            </a:r>
          </a:p>
        </p:txBody>
      </p:sp>
      <p:sp>
        <p:nvSpPr>
          <p:cNvPr id="94" name="D"/>
          <p:cNvSpPr/>
          <p:nvPr/>
        </p:nvSpPr>
        <p:spPr>
          <a:xfrm>
            <a:off x="2797906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</a:t>
            </a:r>
          </a:p>
        </p:txBody>
      </p:sp>
      <p:sp>
        <p:nvSpPr>
          <p:cNvPr id="83" name="C"/>
          <p:cNvSpPr/>
          <p:nvPr/>
        </p:nvSpPr>
        <p:spPr>
          <a:xfrm>
            <a:off x="1898000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</a:p>
        </p:txBody>
      </p:sp>
      <p:sp>
        <p:nvSpPr>
          <p:cNvPr id="71" name="B"/>
          <p:cNvSpPr/>
          <p:nvPr/>
        </p:nvSpPr>
        <p:spPr>
          <a:xfrm>
            <a:off x="1005973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</a:t>
            </a:r>
          </a:p>
        </p:txBody>
      </p:sp>
      <p:sp>
        <p:nvSpPr>
          <p:cNvPr id="58" name="A"/>
          <p:cNvSpPr/>
          <p:nvPr/>
        </p:nvSpPr>
        <p:spPr>
          <a:xfrm>
            <a:off x="113845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</a:p>
        </p:txBody>
      </p:sp>
      <p:sp>
        <p:nvSpPr>
          <p:cNvPr id="126" name="Build Button"/>
          <p:cNvSpPr/>
          <p:nvPr/>
        </p:nvSpPr>
        <p:spPr>
          <a:xfrm>
            <a:off x="1921048" y="5910750"/>
            <a:ext cx="1668858" cy="720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BUILD</a:t>
            </a:r>
          </a:p>
        </p:txBody>
      </p:sp>
      <p:pic>
        <p:nvPicPr>
          <p:cNvPr id="170" name="Spaceshi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307" y="2682229"/>
            <a:ext cx="3600000" cy="2269831"/>
          </a:xfrm>
          <a:prstGeom prst="rect">
            <a:avLst/>
          </a:prstGeom>
        </p:spPr>
      </p:pic>
      <p:pic>
        <p:nvPicPr>
          <p:cNvPr id="157" name="Engine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31" y="4411763"/>
            <a:ext cx="720000" cy="453600"/>
          </a:xfrm>
          <a:prstGeom prst="rect">
            <a:avLst/>
          </a:prstGeom>
        </p:spPr>
      </p:pic>
      <p:pic>
        <p:nvPicPr>
          <p:cNvPr id="158" name="Engine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307" y="4612101"/>
            <a:ext cx="720000" cy="340645"/>
          </a:xfrm>
          <a:prstGeom prst="rect">
            <a:avLst/>
          </a:prstGeom>
        </p:spPr>
      </p:pic>
      <p:pic>
        <p:nvPicPr>
          <p:cNvPr id="159" name="Engine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667" y="4433363"/>
            <a:ext cx="720000" cy="432000"/>
          </a:xfrm>
          <a:prstGeom prst="rect">
            <a:avLst/>
          </a:prstGeom>
        </p:spPr>
      </p:pic>
      <p:pic>
        <p:nvPicPr>
          <p:cNvPr id="156" name="Ship Center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967" y="3617817"/>
            <a:ext cx="3600000" cy="1095652"/>
          </a:xfrm>
          <a:prstGeom prst="rect">
            <a:avLst/>
          </a:prstGeom>
        </p:spPr>
      </p:pic>
      <p:pic>
        <p:nvPicPr>
          <p:cNvPr id="160" name="Dom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32" y="3053003"/>
            <a:ext cx="1800000" cy="1251656"/>
          </a:xfrm>
          <a:prstGeom prst="rect">
            <a:avLst/>
          </a:prstGeom>
        </p:spPr>
      </p:pic>
      <p:pic>
        <p:nvPicPr>
          <p:cNvPr id="162" name="Window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307" y="3599991"/>
            <a:ext cx="360000" cy="376875"/>
          </a:xfrm>
          <a:prstGeom prst="rect">
            <a:avLst/>
          </a:prstGeom>
        </p:spPr>
      </p:pic>
      <p:pic>
        <p:nvPicPr>
          <p:cNvPr id="161" name="Window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581" y="3700721"/>
            <a:ext cx="360000" cy="360000"/>
          </a:xfrm>
          <a:prstGeom prst="rect">
            <a:avLst/>
          </a:prstGeom>
        </p:spPr>
      </p:pic>
      <p:pic>
        <p:nvPicPr>
          <p:cNvPr id="163" name="Window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951" y="3599990"/>
            <a:ext cx="360000" cy="376875"/>
          </a:xfrm>
          <a:prstGeom prst="rect">
            <a:avLst/>
          </a:prstGeom>
        </p:spPr>
      </p:pic>
      <p:pic>
        <p:nvPicPr>
          <p:cNvPr id="164" name="Light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655" y="2684205"/>
            <a:ext cx="540000" cy="584182"/>
          </a:xfrm>
          <a:prstGeom prst="rect">
            <a:avLst/>
          </a:prstGeom>
        </p:spPr>
      </p:pic>
      <p:pic>
        <p:nvPicPr>
          <p:cNvPr id="169" name="Ali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124" y="4214089"/>
            <a:ext cx="842075" cy="900000"/>
          </a:xfrm>
          <a:prstGeom prst="rect">
            <a:avLst/>
          </a:prstGeom>
          <a:effectLst>
            <a:outerShdw blurRad="76200" dist="1143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3" name="Square 7"/>
          <p:cNvSpPr/>
          <p:nvPr/>
        </p:nvSpPr>
        <p:spPr>
          <a:xfrm>
            <a:off x="10347339" y="5126093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87976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5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8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3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5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0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4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9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0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4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3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1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5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0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1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0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9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3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1.48148E-6 L -0.14128 -0.18866 " pathEditMode="relative" rAng="0" ptsTypes="AA">
                                      <p:cBhvr>
                                        <p:cTn id="353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70" y="-9444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3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3000"/>
                            </p:stCondLst>
                            <p:childTnLst>
                              <p:par>
                                <p:cTn id="3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127 -0.18866 L 0.4056 -0.71829 " pathEditMode="relative" rAng="0" ptsTypes="AA">
                                      <p:cBhvr>
                                        <p:cTn id="362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49" y="-26644"/>
                                    </p:animMotion>
                                  </p:childTnLst>
                                </p:cTn>
                              </p:par>
                              <p:par>
                                <p:cTn id="36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4" dur="500" fill="hold"/>
                                        <p:tgtEl>
                                          <p:spTgt spid="17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365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6" fill="hold">
                      <p:stCondLst>
                        <p:cond delay="0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64" grpId="0" animBg="1"/>
      <p:bldP spid="64" grpId="1" animBg="1"/>
      <p:bldP spid="97" grpId="0" animBg="1"/>
      <p:bldP spid="97" grpId="1" animBg="1"/>
      <p:bldP spid="86" grpId="0" animBg="1"/>
      <p:bldP spid="86" grpId="1" animBg="1"/>
      <p:bldP spid="74" grpId="0" animBg="1"/>
      <p:bldP spid="74" grpId="1" animBg="1"/>
      <p:bldP spid="61" grpId="0" animBg="1"/>
      <p:bldP spid="61" grpId="1" animBg="1"/>
      <p:bldP spid="98" grpId="0" animBg="1"/>
      <p:bldP spid="98" grpId="1" animBg="1"/>
      <p:bldP spid="87" grpId="0" animBg="1"/>
      <p:bldP spid="87" grpId="1" animBg="1"/>
      <p:bldP spid="75" grpId="0" animBg="1"/>
      <p:bldP spid="75" grpId="1" animBg="1"/>
      <p:bldP spid="62" grpId="0" animBg="1"/>
      <p:bldP spid="62" grpId="1" animBg="1"/>
      <p:bldP spid="95" grpId="0" animBg="1"/>
      <p:bldP spid="95" grpId="1" animBg="1"/>
      <p:bldP spid="84" grpId="0" animBg="1"/>
      <p:bldP spid="84" grpId="1" animBg="1"/>
      <p:bldP spid="72" grpId="0" animBg="1"/>
      <p:bldP spid="72" grpId="1" animBg="1"/>
      <p:bldP spid="59" grpId="0" animBg="1"/>
      <p:bldP spid="59" grpId="1" animBg="1"/>
      <p:bldP spid="96" grpId="0" animBg="1"/>
      <p:bldP spid="96" grpId="1" animBg="1"/>
      <p:bldP spid="85" grpId="0" animBg="1"/>
      <p:bldP spid="85" grpId="1" animBg="1"/>
      <p:bldP spid="73" grpId="0" animBg="1"/>
      <p:bldP spid="73" grpId="1" animBg="1"/>
      <p:bldP spid="60" grpId="0" animBg="1"/>
      <p:bldP spid="60" grpId="1" animBg="1"/>
      <p:bldP spid="93" grpId="0" animBg="1"/>
      <p:bldP spid="93" grpId="1" animBg="1"/>
      <p:bldP spid="82" grpId="0" animBg="1"/>
      <p:bldP spid="82" grpId="1" animBg="1"/>
      <p:bldP spid="70" grpId="0" animBg="1"/>
      <p:bldP spid="70" grpId="1" animBg="1"/>
      <p:bldP spid="57" grpId="0" animBg="1"/>
      <p:bldP spid="57" grpId="1" animBg="1"/>
      <p:bldP spid="94" grpId="0" animBg="1"/>
      <p:bldP spid="94" grpId="1" animBg="1"/>
      <p:bldP spid="83" grpId="0" animBg="1"/>
      <p:bldP spid="83" grpId="1" animBg="1"/>
      <p:bldP spid="71" grpId="0" animBg="1"/>
      <p:bldP spid="71" grpId="1" animBg="1"/>
      <p:bldP spid="58" grpId="0" animBg="1"/>
      <p:bldP spid="5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Backgroun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152"/>
            <a:ext cx="12192000" cy="6858000"/>
          </a:xfrm>
          <a:prstGeom prst="rect">
            <a:avLst/>
          </a:prstGeom>
        </p:spPr>
      </p:pic>
      <p:sp>
        <p:nvSpPr>
          <p:cNvPr id="31" name="Square 7"/>
          <p:cNvSpPr/>
          <p:nvPr/>
        </p:nvSpPr>
        <p:spPr>
          <a:xfrm>
            <a:off x="9416728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r</a:t>
            </a:r>
          </a:p>
        </p:txBody>
      </p:sp>
      <p:sp>
        <p:nvSpPr>
          <p:cNvPr id="30" name="Square 6"/>
          <p:cNvSpPr/>
          <p:nvPr/>
        </p:nvSpPr>
        <p:spPr>
          <a:xfrm>
            <a:off x="8491637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29" name="Square 5"/>
          <p:cNvSpPr/>
          <p:nvPr/>
        </p:nvSpPr>
        <p:spPr>
          <a:xfrm>
            <a:off x="7566546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28" name="Square 4"/>
          <p:cNvSpPr/>
          <p:nvPr/>
        </p:nvSpPr>
        <p:spPr>
          <a:xfrm>
            <a:off x="6641455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27" name="Square 3"/>
          <p:cNvSpPr/>
          <p:nvPr/>
        </p:nvSpPr>
        <p:spPr>
          <a:xfrm>
            <a:off x="5716364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u</a:t>
            </a:r>
          </a:p>
        </p:txBody>
      </p:sp>
      <p:sp>
        <p:nvSpPr>
          <p:cNvPr id="26" name="Square 2"/>
          <p:cNvSpPr/>
          <p:nvPr/>
        </p:nvSpPr>
        <p:spPr>
          <a:xfrm>
            <a:off x="4810728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r</a:t>
            </a:r>
            <a:endParaRPr lang="en-GB"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6" name="Z"/>
          <p:cNvSpPr/>
          <p:nvPr/>
        </p:nvSpPr>
        <p:spPr>
          <a:xfrm>
            <a:off x="1031158" y="5910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z</a:t>
            </a:r>
          </a:p>
        </p:txBody>
      </p:sp>
      <p:sp>
        <p:nvSpPr>
          <p:cNvPr id="64" name="Y"/>
          <p:cNvSpPr/>
          <p:nvPr/>
        </p:nvSpPr>
        <p:spPr>
          <a:xfrm>
            <a:off x="139030" y="5910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</a:t>
            </a:r>
          </a:p>
        </p:txBody>
      </p:sp>
      <p:sp>
        <p:nvSpPr>
          <p:cNvPr id="97" name="X"/>
          <p:cNvSpPr/>
          <p:nvPr/>
        </p:nvSpPr>
        <p:spPr>
          <a:xfrm>
            <a:off x="2820954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x</a:t>
            </a:r>
          </a:p>
        </p:txBody>
      </p:sp>
      <p:sp>
        <p:nvSpPr>
          <p:cNvPr id="86" name="W"/>
          <p:cNvSpPr/>
          <p:nvPr/>
        </p:nvSpPr>
        <p:spPr>
          <a:xfrm>
            <a:off x="1921048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</a:t>
            </a:r>
          </a:p>
        </p:txBody>
      </p:sp>
      <p:sp>
        <p:nvSpPr>
          <p:cNvPr id="74" name="V"/>
          <p:cNvSpPr/>
          <p:nvPr/>
        </p:nvSpPr>
        <p:spPr>
          <a:xfrm>
            <a:off x="1029021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</a:t>
            </a:r>
          </a:p>
        </p:txBody>
      </p:sp>
      <p:sp>
        <p:nvSpPr>
          <p:cNvPr id="61" name="U"/>
          <p:cNvSpPr/>
          <p:nvPr/>
        </p:nvSpPr>
        <p:spPr>
          <a:xfrm>
            <a:off x="136893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</a:t>
            </a:r>
          </a:p>
        </p:txBody>
      </p:sp>
      <p:sp>
        <p:nvSpPr>
          <p:cNvPr id="98" name="T"/>
          <p:cNvSpPr/>
          <p:nvPr/>
        </p:nvSpPr>
        <p:spPr>
          <a:xfrm>
            <a:off x="2820954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</a:t>
            </a:r>
          </a:p>
        </p:txBody>
      </p:sp>
      <p:sp>
        <p:nvSpPr>
          <p:cNvPr id="87" name="S"/>
          <p:cNvSpPr/>
          <p:nvPr/>
        </p:nvSpPr>
        <p:spPr>
          <a:xfrm>
            <a:off x="1921048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</a:t>
            </a:r>
          </a:p>
        </p:txBody>
      </p:sp>
      <p:sp>
        <p:nvSpPr>
          <p:cNvPr id="75" name="R"/>
          <p:cNvSpPr/>
          <p:nvPr/>
        </p:nvSpPr>
        <p:spPr>
          <a:xfrm>
            <a:off x="1029021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</a:t>
            </a:r>
          </a:p>
        </p:txBody>
      </p:sp>
      <p:sp>
        <p:nvSpPr>
          <p:cNvPr id="62" name="Q"/>
          <p:cNvSpPr/>
          <p:nvPr/>
        </p:nvSpPr>
        <p:spPr>
          <a:xfrm>
            <a:off x="136893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q</a:t>
            </a:r>
          </a:p>
        </p:txBody>
      </p:sp>
      <p:sp>
        <p:nvSpPr>
          <p:cNvPr id="95" name="P"/>
          <p:cNvSpPr/>
          <p:nvPr/>
        </p:nvSpPr>
        <p:spPr>
          <a:xfrm>
            <a:off x="2806547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</a:p>
        </p:txBody>
      </p:sp>
      <p:sp>
        <p:nvSpPr>
          <p:cNvPr id="84" name="O"/>
          <p:cNvSpPr/>
          <p:nvPr/>
        </p:nvSpPr>
        <p:spPr>
          <a:xfrm>
            <a:off x="1906641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</a:t>
            </a:r>
          </a:p>
        </p:txBody>
      </p:sp>
      <p:sp>
        <p:nvSpPr>
          <p:cNvPr id="72" name="N"/>
          <p:cNvSpPr/>
          <p:nvPr/>
        </p:nvSpPr>
        <p:spPr>
          <a:xfrm>
            <a:off x="1014614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</a:t>
            </a:r>
          </a:p>
        </p:txBody>
      </p:sp>
      <p:sp>
        <p:nvSpPr>
          <p:cNvPr id="59" name="M"/>
          <p:cNvSpPr/>
          <p:nvPr/>
        </p:nvSpPr>
        <p:spPr>
          <a:xfrm>
            <a:off x="122486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</a:t>
            </a:r>
          </a:p>
        </p:txBody>
      </p:sp>
      <p:sp>
        <p:nvSpPr>
          <p:cNvPr id="96" name="L"/>
          <p:cNvSpPr/>
          <p:nvPr/>
        </p:nvSpPr>
        <p:spPr>
          <a:xfrm>
            <a:off x="2806547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</a:t>
            </a:r>
          </a:p>
        </p:txBody>
      </p:sp>
      <p:sp>
        <p:nvSpPr>
          <p:cNvPr id="85" name="K"/>
          <p:cNvSpPr/>
          <p:nvPr/>
        </p:nvSpPr>
        <p:spPr>
          <a:xfrm>
            <a:off x="1906641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</a:t>
            </a:r>
          </a:p>
        </p:txBody>
      </p:sp>
      <p:sp>
        <p:nvSpPr>
          <p:cNvPr id="73" name="J"/>
          <p:cNvSpPr/>
          <p:nvPr/>
        </p:nvSpPr>
        <p:spPr>
          <a:xfrm>
            <a:off x="1014614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</a:t>
            </a:r>
          </a:p>
        </p:txBody>
      </p:sp>
      <p:sp>
        <p:nvSpPr>
          <p:cNvPr id="60" name="I"/>
          <p:cNvSpPr/>
          <p:nvPr/>
        </p:nvSpPr>
        <p:spPr>
          <a:xfrm>
            <a:off x="122486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</a:t>
            </a:r>
          </a:p>
        </p:txBody>
      </p:sp>
      <p:sp>
        <p:nvSpPr>
          <p:cNvPr id="93" name="H"/>
          <p:cNvSpPr/>
          <p:nvPr/>
        </p:nvSpPr>
        <p:spPr>
          <a:xfrm>
            <a:off x="2797906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</a:t>
            </a:r>
          </a:p>
        </p:txBody>
      </p:sp>
      <p:sp>
        <p:nvSpPr>
          <p:cNvPr id="82" name="G"/>
          <p:cNvSpPr/>
          <p:nvPr/>
        </p:nvSpPr>
        <p:spPr>
          <a:xfrm>
            <a:off x="1898000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</a:t>
            </a:r>
          </a:p>
        </p:txBody>
      </p:sp>
      <p:sp>
        <p:nvSpPr>
          <p:cNvPr id="70" name="F"/>
          <p:cNvSpPr/>
          <p:nvPr/>
        </p:nvSpPr>
        <p:spPr>
          <a:xfrm>
            <a:off x="1005973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</a:t>
            </a:r>
          </a:p>
        </p:txBody>
      </p:sp>
      <p:sp>
        <p:nvSpPr>
          <p:cNvPr id="57" name="E"/>
          <p:cNvSpPr/>
          <p:nvPr/>
        </p:nvSpPr>
        <p:spPr>
          <a:xfrm>
            <a:off x="113845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</a:t>
            </a:r>
          </a:p>
        </p:txBody>
      </p:sp>
      <p:sp>
        <p:nvSpPr>
          <p:cNvPr id="94" name="D"/>
          <p:cNvSpPr/>
          <p:nvPr/>
        </p:nvSpPr>
        <p:spPr>
          <a:xfrm>
            <a:off x="2797906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</a:t>
            </a:r>
          </a:p>
        </p:txBody>
      </p:sp>
      <p:sp>
        <p:nvSpPr>
          <p:cNvPr id="83" name="C"/>
          <p:cNvSpPr/>
          <p:nvPr/>
        </p:nvSpPr>
        <p:spPr>
          <a:xfrm>
            <a:off x="1898000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</a:p>
        </p:txBody>
      </p:sp>
      <p:sp>
        <p:nvSpPr>
          <p:cNvPr id="71" name="B"/>
          <p:cNvSpPr/>
          <p:nvPr/>
        </p:nvSpPr>
        <p:spPr>
          <a:xfrm>
            <a:off x="1005973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</a:t>
            </a:r>
          </a:p>
        </p:txBody>
      </p:sp>
      <p:sp>
        <p:nvSpPr>
          <p:cNvPr id="58" name="A"/>
          <p:cNvSpPr/>
          <p:nvPr/>
        </p:nvSpPr>
        <p:spPr>
          <a:xfrm>
            <a:off x="113845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</a:p>
        </p:txBody>
      </p:sp>
      <p:sp>
        <p:nvSpPr>
          <p:cNvPr id="126" name="Build Button"/>
          <p:cNvSpPr/>
          <p:nvPr/>
        </p:nvSpPr>
        <p:spPr>
          <a:xfrm>
            <a:off x="1921048" y="5910750"/>
            <a:ext cx="1668858" cy="720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BUILD</a:t>
            </a:r>
          </a:p>
        </p:txBody>
      </p:sp>
      <p:pic>
        <p:nvPicPr>
          <p:cNvPr id="170" name="Spaceshi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307" y="2682229"/>
            <a:ext cx="3600000" cy="2269831"/>
          </a:xfrm>
          <a:prstGeom prst="rect">
            <a:avLst/>
          </a:prstGeom>
        </p:spPr>
      </p:pic>
      <p:pic>
        <p:nvPicPr>
          <p:cNvPr id="157" name="Engine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31" y="4411763"/>
            <a:ext cx="720000" cy="453600"/>
          </a:xfrm>
          <a:prstGeom prst="rect">
            <a:avLst/>
          </a:prstGeom>
        </p:spPr>
      </p:pic>
      <p:pic>
        <p:nvPicPr>
          <p:cNvPr id="158" name="Engine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307" y="4612101"/>
            <a:ext cx="720000" cy="340645"/>
          </a:xfrm>
          <a:prstGeom prst="rect">
            <a:avLst/>
          </a:prstGeom>
        </p:spPr>
      </p:pic>
      <p:pic>
        <p:nvPicPr>
          <p:cNvPr id="159" name="Engine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667" y="4433363"/>
            <a:ext cx="720000" cy="432000"/>
          </a:xfrm>
          <a:prstGeom prst="rect">
            <a:avLst/>
          </a:prstGeom>
        </p:spPr>
      </p:pic>
      <p:pic>
        <p:nvPicPr>
          <p:cNvPr id="156" name="Ship Center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967" y="3617817"/>
            <a:ext cx="3600000" cy="1095652"/>
          </a:xfrm>
          <a:prstGeom prst="rect">
            <a:avLst/>
          </a:prstGeom>
        </p:spPr>
      </p:pic>
      <p:pic>
        <p:nvPicPr>
          <p:cNvPr id="160" name="Dom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32" y="3053003"/>
            <a:ext cx="1800000" cy="1251656"/>
          </a:xfrm>
          <a:prstGeom prst="rect">
            <a:avLst/>
          </a:prstGeom>
        </p:spPr>
      </p:pic>
      <p:pic>
        <p:nvPicPr>
          <p:cNvPr id="162" name="Window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307" y="3599991"/>
            <a:ext cx="360000" cy="376875"/>
          </a:xfrm>
          <a:prstGeom prst="rect">
            <a:avLst/>
          </a:prstGeom>
        </p:spPr>
      </p:pic>
      <p:pic>
        <p:nvPicPr>
          <p:cNvPr id="161" name="Window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581" y="3700721"/>
            <a:ext cx="360000" cy="360000"/>
          </a:xfrm>
          <a:prstGeom prst="rect">
            <a:avLst/>
          </a:prstGeom>
        </p:spPr>
      </p:pic>
      <p:pic>
        <p:nvPicPr>
          <p:cNvPr id="163" name="Window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951" y="3599990"/>
            <a:ext cx="360000" cy="376875"/>
          </a:xfrm>
          <a:prstGeom prst="rect">
            <a:avLst/>
          </a:prstGeom>
        </p:spPr>
      </p:pic>
      <p:pic>
        <p:nvPicPr>
          <p:cNvPr id="164" name="Light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655" y="2684205"/>
            <a:ext cx="540000" cy="584182"/>
          </a:xfrm>
          <a:prstGeom prst="rect">
            <a:avLst/>
          </a:prstGeom>
        </p:spPr>
      </p:pic>
      <p:pic>
        <p:nvPicPr>
          <p:cNvPr id="169" name="Ali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124" y="4214089"/>
            <a:ext cx="842075" cy="900000"/>
          </a:xfrm>
          <a:prstGeom prst="rect">
            <a:avLst/>
          </a:prstGeom>
          <a:effectLst>
            <a:outerShdw blurRad="76200" dist="1143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3" name="Square 7"/>
          <p:cNvSpPr/>
          <p:nvPr/>
        </p:nvSpPr>
        <p:spPr>
          <a:xfrm>
            <a:off x="10347339" y="5126093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420905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5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8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3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5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0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4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9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0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4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3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1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5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0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1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0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9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3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1.48148E-6 L -0.14128 -0.18866 " pathEditMode="relative" rAng="0" ptsTypes="AA">
                                      <p:cBhvr>
                                        <p:cTn id="353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70" y="-9444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3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3000"/>
                            </p:stCondLst>
                            <p:childTnLst>
                              <p:par>
                                <p:cTn id="3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127 -0.18866 L 0.4056 -0.71829 " pathEditMode="relative" rAng="0" ptsTypes="AA">
                                      <p:cBhvr>
                                        <p:cTn id="362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49" y="-26644"/>
                                    </p:animMotion>
                                  </p:childTnLst>
                                </p:cTn>
                              </p:par>
                              <p:par>
                                <p:cTn id="36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4" dur="500" fill="hold"/>
                                        <p:tgtEl>
                                          <p:spTgt spid="17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365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6" fill="hold">
                      <p:stCondLst>
                        <p:cond delay="0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64" grpId="0" animBg="1"/>
      <p:bldP spid="64" grpId="1" animBg="1"/>
      <p:bldP spid="97" grpId="0" animBg="1"/>
      <p:bldP spid="97" grpId="1" animBg="1"/>
      <p:bldP spid="86" grpId="0" animBg="1"/>
      <p:bldP spid="86" grpId="1" animBg="1"/>
      <p:bldP spid="74" grpId="0" animBg="1"/>
      <p:bldP spid="74" grpId="1" animBg="1"/>
      <p:bldP spid="61" grpId="0" animBg="1"/>
      <p:bldP spid="61" grpId="1" animBg="1"/>
      <p:bldP spid="98" grpId="0" animBg="1"/>
      <p:bldP spid="98" grpId="1" animBg="1"/>
      <p:bldP spid="87" grpId="0" animBg="1"/>
      <p:bldP spid="87" grpId="1" animBg="1"/>
      <p:bldP spid="75" grpId="0" animBg="1"/>
      <p:bldP spid="75" grpId="1" animBg="1"/>
      <p:bldP spid="62" grpId="0" animBg="1"/>
      <p:bldP spid="62" grpId="1" animBg="1"/>
      <p:bldP spid="95" grpId="0" animBg="1"/>
      <p:bldP spid="95" grpId="1" animBg="1"/>
      <p:bldP spid="84" grpId="0" animBg="1"/>
      <p:bldP spid="84" grpId="1" animBg="1"/>
      <p:bldP spid="72" grpId="0" animBg="1"/>
      <p:bldP spid="72" grpId="1" animBg="1"/>
      <p:bldP spid="59" grpId="0" animBg="1"/>
      <p:bldP spid="59" grpId="1" animBg="1"/>
      <p:bldP spid="96" grpId="0" animBg="1"/>
      <p:bldP spid="96" grpId="1" animBg="1"/>
      <p:bldP spid="85" grpId="0" animBg="1"/>
      <p:bldP spid="85" grpId="1" animBg="1"/>
      <p:bldP spid="73" grpId="0" animBg="1"/>
      <p:bldP spid="73" grpId="1" animBg="1"/>
      <p:bldP spid="60" grpId="0" animBg="1"/>
      <p:bldP spid="60" grpId="1" animBg="1"/>
      <p:bldP spid="93" grpId="0" animBg="1"/>
      <p:bldP spid="93" grpId="1" animBg="1"/>
      <p:bldP spid="82" grpId="0" animBg="1"/>
      <p:bldP spid="82" grpId="1" animBg="1"/>
      <p:bldP spid="70" grpId="0" animBg="1"/>
      <p:bldP spid="70" grpId="1" animBg="1"/>
      <p:bldP spid="57" grpId="0" animBg="1"/>
      <p:bldP spid="57" grpId="1" animBg="1"/>
      <p:bldP spid="94" grpId="0" animBg="1"/>
      <p:bldP spid="94" grpId="1" animBg="1"/>
      <p:bldP spid="83" grpId="0" animBg="1"/>
      <p:bldP spid="83" grpId="1" animBg="1"/>
      <p:bldP spid="71" grpId="0" animBg="1"/>
      <p:bldP spid="71" grpId="1" animBg="1"/>
      <p:bldP spid="58" grpId="0" animBg="1"/>
      <p:bldP spid="58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Backgroun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152"/>
            <a:ext cx="12192000" cy="6858000"/>
          </a:xfrm>
          <a:prstGeom prst="rect">
            <a:avLst/>
          </a:prstGeom>
        </p:spPr>
      </p:pic>
      <p:sp>
        <p:nvSpPr>
          <p:cNvPr id="31" name="Square 7"/>
          <p:cNvSpPr/>
          <p:nvPr/>
        </p:nvSpPr>
        <p:spPr>
          <a:xfrm>
            <a:off x="9416728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30" name="Square 6"/>
          <p:cNvSpPr/>
          <p:nvPr/>
        </p:nvSpPr>
        <p:spPr>
          <a:xfrm>
            <a:off x="8491637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t</a:t>
            </a:r>
          </a:p>
        </p:txBody>
      </p:sp>
      <p:sp>
        <p:nvSpPr>
          <p:cNvPr id="29" name="Square 5"/>
          <p:cNvSpPr/>
          <p:nvPr/>
        </p:nvSpPr>
        <p:spPr>
          <a:xfrm>
            <a:off x="7566546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28" name="Square 4"/>
          <p:cNvSpPr/>
          <p:nvPr/>
        </p:nvSpPr>
        <p:spPr>
          <a:xfrm>
            <a:off x="6641455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27" name="Square 3"/>
          <p:cNvSpPr/>
          <p:nvPr/>
        </p:nvSpPr>
        <p:spPr>
          <a:xfrm>
            <a:off x="5716364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w</a:t>
            </a:r>
          </a:p>
        </p:txBody>
      </p:sp>
      <p:sp>
        <p:nvSpPr>
          <p:cNvPr id="26" name="Square 2"/>
          <p:cNvSpPr/>
          <p:nvPr/>
        </p:nvSpPr>
        <p:spPr>
          <a:xfrm>
            <a:off x="4810728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</a:t>
            </a:r>
            <a:endParaRPr lang="en-GB"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6" name="Z"/>
          <p:cNvSpPr/>
          <p:nvPr/>
        </p:nvSpPr>
        <p:spPr>
          <a:xfrm>
            <a:off x="1031158" y="5910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z</a:t>
            </a:r>
          </a:p>
        </p:txBody>
      </p:sp>
      <p:sp>
        <p:nvSpPr>
          <p:cNvPr id="64" name="Y"/>
          <p:cNvSpPr/>
          <p:nvPr/>
        </p:nvSpPr>
        <p:spPr>
          <a:xfrm>
            <a:off x="139030" y="5910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</a:t>
            </a:r>
          </a:p>
        </p:txBody>
      </p:sp>
      <p:sp>
        <p:nvSpPr>
          <p:cNvPr id="97" name="X"/>
          <p:cNvSpPr/>
          <p:nvPr/>
        </p:nvSpPr>
        <p:spPr>
          <a:xfrm>
            <a:off x="2820954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x</a:t>
            </a:r>
          </a:p>
        </p:txBody>
      </p:sp>
      <p:sp>
        <p:nvSpPr>
          <p:cNvPr id="86" name="W"/>
          <p:cNvSpPr/>
          <p:nvPr/>
        </p:nvSpPr>
        <p:spPr>
          <a:xfrm>
            <a:off x="1921048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</a:t>
            </a:r>
          </a:p>
        </p:txBody>
      </p:sp>
      <p:sp>
        <p:nvSpPr>
          <p:cNvPr id="74" name="V"/>
          <p:cNvSpPr/>
          <p:nvPr/>
        </p:nvSpPr>
        <p:spPr>
          <a:xfrm>
            <a:off x="1029021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</a:t>
            </a:r>
          </a:p>
        </p:txBody>
      </p:sp>
      <p:sp>
        <p:nvSpPr>
          <p:cNvPr id="61" name="U"/>
          <p:cNvSpPr/>
          <p:nvPr/>
        </p:nvSpPr>
        <p:spPr>
          <a:xfrm>
            <a:off x="136893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</a:t>
            </a:r>
          </a:p>
        </p:txBody>
      </p:sp>
      <p:sp>
        <p:nvSpPr>
          <p:cNvPr id="98" name="T"/>
          <p:cNvSpPr/>
          <p:nvPr/>
        </p:nvSpPr>
        <p:spPr>
          <a:xfrm>
            <a:off x="2820954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</a:t>
            </a:r>
          </a:p>
        </p:txBody>
      </p:sp>
      <p:sp>
        <p:nvSpPr>
          <p:cNvPr id="87" name="S"/>
          <p:cNvSpPr/>
          <p:nvPr/>
        </p:nvSpPr>
        <p:spPr>
          <a:xfrm>
            <a:off x="1921048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</a:t>
            </a:r>
          </a:p>
        </p:txBody>
      </p:sp>
      <p:sp>
        <p:nvSpPr>
          <p:cNvPr id="75" name="R"/>
          <p:cNvSpPr/>
          <p:nvPr/>
        </p:nvSpPr>
        <p:spPr>
          <a:xfrm>
            <a:off x="1029021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</a:t>
            </a:r>
          </a:p>
        </p:txBody>
      </p:sp>
      <p:sp>
        <p:nvSpPr>
          <p:cNvPr id="62" name="Q"/>
          <p:cNvSpPr/>
          <p:nvPr/>
        </p:nvSpPr>
        <p:spPr>
          <a:xfrm>
            <a:off x="136893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q</a:t>
            </a:r>
          </a:p>
        </p:txBody>
      </p:sp>
      <p:sp>
        <p:nvSpPr>
          <p:cNvPr id="95" name="P"/>
          <p:cNvSpPr/>
          <p:nvPr/>
        </p:nvSpPr>
        <p:spPr>
          <a:xfrm>
            <a:off x="2806547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</a:p>
        </p:txBody>
      </p:sp>
      <p:sp>
        <p:nvSpPr>
          <p:cNvPr id="84" name="O"/>
          <p:cNvSpPr/>
          <p:nvPr/>
        </p:nvSpPr>
        <p:spPr>
          <a:xfrm>
            <a:off x="1906641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</a:t>
            </a:r>
          </a:p>
        </p:txBody>
      </p:sp>
      <p:sp>
        <p:nvSpPr>
          <p:cNvPr id="72" name="N"/>
          <p:cNvSpPr/>
          <p:nvPr/>
        </p:nvSpPr>
        <p:spPr>
          <a:xfrm>
            <a:off x="1014614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</a:t>
            </a:r>
          </a:p>
        </p:txBody>
      </p:sp>
      <p:sp>
        <p:nvSpPr>
          <p:cNvPr id="59" name="M"/>
          <p:cNvSpPr/>
          <p:nvPr/>
        </p:nvSpPr>
        <p:spPr>
          <a:xfrm>
            <a:off x="122486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</a:t>
            </a:r>
          </a:p>
        </p:txBody>
      </p:sp>
      <p:sp>
        <p:nvSpPr>
          <p:cNvPr id="96" name="L"/>
          <p:cNvSpPr/>
          <p:nvPr/>
        </p:nvSpPr>
        <p:spPr>
          <a:xfrm>
            <a:off x="2806547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</a:t>
            </a:r>
          </a:p>
        </p:txBody>
      </p:sp>
      <p:sp>
        <p:nvSpPr>
          <p:cNvPr id="85" name="K"/>
          <p:cNvSpPr/>
          <p:nvPr/>
        </p:nvSpPr>
        <p:spPr>
          <a:xfrm>
            <a:off x="1906641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</a:t>
            </a:r>
          </a:p>
        </p:txBody>
      </p:sp>
      <p:sp>
        <p:nvSpPr>
          <p:cNvPr id="73" name="J"/>
          <p:cNvSpPr/>
          <p:nvPr/>
        </p:nvSpPr>
        <p:spPr>
          <a:xfrm>
            <a:off x="1014614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</a:t>
            </a:r>
          </a:p>
        </p:txBody>
      </p:sp>
      <p:sp>
        <p:nvSpPr>
          <p:cNvPr id="60" name="I"/>
          <p:cNvSpPr/>
          <p:nvPr/>
        </p:nvSpPr>
        <p:spPr>
          <a:xfrm>
            <a:off x="122486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</a:t>
            </a:r>
          </a:p>
        </p:txBody>
      </p:sp>
      <p:sp>
        <p:nvSpPr>
          <p:cNvPr id="93" name="H"/>
          <p:cNvSpPr/>
          <p:nvPr/>
        </p:nvSpPr>
        <p:spPr>
          <a:xfrm>
            <a:off x="2797906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</a:t>
            </a:r>
          </a:p>
        </p:txBody>
      </p:sp>
      <p:sp>
        <p:nvSpPr>
          <p:cNvPr id="82" name="G"/>
          <p:cNvSpPr/>
          <p:nvPr/>
        </p:nvSpPr>
        <p:spPr>
          <a:xfrm>
            <a:off x="1898000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</a:t>
            </a:r>
          </a:p>
        </p:txBody>
      </p:sp>
      <p:sp>
        <p:nvSpPr>
          <p:cNvPr id="70" name="F"/>
          <p:cNvSpPr/>
          <p:nvPr/>
        </p:nvSpPr>
        <p:spPr>
          <a:xfrm>
            <a:off x="1005973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</a:t>
            </a:r>
          </a:p>
        </p:txBody>
      </p:sp>
      <p:sp>
        <p:nvSpPr>
          <p:cNvPr id="57" name="E"/>
          <p:cNvSpPr/>
          <p:nvPr/>
        </p:nvSpPr>
        <p:spPr>
          <a:xfrm>
            <a:off x="113845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</a:t>
            </a:r>
          </a:p>
        </p:txBody>
      </p:sp>
      <p:sp>
        <p:nvSpPr>
          <p:cNvPr id="94" name="D"/>
          <p:cNvSpPr/>
          <p:nvPr/>
        </p:nvSpPr>
        <p:spPr>
          <a:xfrm>
            <a:off x="2797906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</a:t>
            </a:r>
          </a:p>
        </p:txBody>
      </p:sp>
      <p:sp>
        <p:nvSpPr>
          <p:cNvPr id="83" name="C"/>
          <p:cNvSpPr/>
          <p:nvPr/>
        </p:nvSpPr>
        <p:spPr>
          <a:xfrm>
            <a:off x="1898000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</a:p>
        </p:txBody>
      </p:sp>
      <p:sp>
        <p:nvSpPr>
          <p:cNvPr id="71" name="B"/>
          <p:cNvSpPr/>
          <p:nvPr/>
        </p:nvSpPr>
        <p:spPr>
          <a:xfrm>
            <a:off x="1005973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</a:t>
            </a:r>
          </a:p>
        </p:txBody>
      </p:sp>
      <p:sp>
        <p:nvSpPr>
          <p:cNvPr id="58" name="A"/>
          <p:cNvSpPr/>
          <p:nvPr/>
        </p:nvSpPr>
        <p:spPr>
          <a:xfrm>
            <a:off x="113845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</a:p>
        </p:txBody>
      </p:sp>
      <p:sp>
        <p:nvSpPr>
          <p:cNvPr id="126" name="Build Button"/>
          <p:cNvSpPr/>
          <p:nvPr/>
        </p:nvSpPr>
        <p:spPr>
          <a:xfrm>
            <a:off x="1921048" y="5910750"/>
            <a:ext cx="1668858" cy="720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BUILD</a:t>
            </a:r>
          </a:p>
        </p:txBody>
      </p:sp>
      <p:pic>
        <p:nvPicPr>
          <p:cNvPr id="170" name="Spaceshi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307" y="2682229"/>
            <a:ext cx="3600000" cy="2269831"/>
          </a:xfrm>
          <a:prstGeom prst="rect">
            <a:avLst/>
          </a:prstGeom>
        </p:spPr>
      </p:pic>
      <p:pic>
        <p:nvPicPr>
          <p:cNvPr id="157" name="Engine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31" y="4411763"/>
            <a:ext cx="720000" cy="453600"/>
          </a:xfrm>
          <a:prstGeom prst="rect">
            <a:avLst/>
          </a:prstGeom>
        </p:spPr>
      </p:pic>
      <p:pic>
        <p:nvPicPr>
          <p:cNvPr id="158" name="Engine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307" y="4612101"/>
            <a:ext cx="720000" cy="340645"/>
          </a:xfrm>
          <a:prstGeom prst="rect">
            <a:avLst/>
          </a:prstGeom>
        </p:spPr>
      </p:pic>
      <p:pic>
        <p:nvPicPr>
          <p:cNvPr id="159" name="Engine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667" y="4433363"/>
            <a:ext cx="720000" cy="432000"/>
          </a:xfrm>
          <a:prstGeom prst="rect">
            <a:avLst/>
          </a:prstGeom>
        </p:spPr>
      </p:pic>
      <p:pic>
        <p:nvPicPr>
          <p:cNvPr id="156" name="Ship Center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967" y="3617817"/>
            <a:ext cx="3600000" cy="1095652"/>
          </a:xfrm>
          <a:prstGeom prst="rect">
            <a:avLst/>
          </a:prstGeom>
        </p:spPr>
      </p:pic>
      <p:pic>
        <p:nvPicPr>
          <p:cNvPr id="160" name="Dom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32" y="3053003"/>
            <a:ext cx="1800000" cy="1251656"/>
          </a:xfrm>
          <a:prstGeom prst="rect">
            <a:avLst/>
          </a:prstGeom>
        </p:spPr>
      </p:pic>
      <p:pic>
        <p:nvPicPr>
          <p:cNvPr id="162" name="Window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307" y="3599991"/>
            <a:ext cx="360000" cy="376875"/>
          </a:xfrm>
          <a:prstGeom prst="rect">
            <a:avLst/>
          </a:prstGeom>
        </p:spPr>
      </p:pic>
      <p:pic>
        <p:nvPicPr>
          <p:cNvPr id="161" name="Window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581" y="3700721"/>
            <a:ext cx="360000" cy="360000"/>
          </a:xfrm>
          <a:prstGeom prst="rect">
            <a:avLst/>
          </a:prstGeom>
        </p:spPr>
      </p:pic>
      <p:pic>
        <p:nvPicPr>
          <p:cNvPr id="163" name="Window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951" y="3599990"/>
            <a:ext cx="360000" cy="376875"/>
          </a:xfrm>
          <a:prstGeom prst="rect">
            <a:avLst/>
          </a:prstGeom>
        </p:spPr>
      </p:pic>
      <p:pic>
        <p:nvPicPr>
          <p:cNvPr id="164" name="Light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655" y="2684205"/>
            <a:ext cx="540000" cy="584182"/>
          </a:xfrm>
          <a:prstGeom prst="rect">
            <a:avLst/>
          </a:prstGeom>
        </p:spPr>
      </p:pic>
      <p:pic>
        <p:nvPicPr>
          <p:cNvPr id="169" name="Ali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124" y="4214089"/>
            <a:ext cx="842075" cy="900000"/>
          </a:xfrm>
          <a:prstGeom prst="rect">
            <a:avLst/>
          </a:prstGeom>
          <a:effectLst>
            <a:outerShdw blurRad="76200" dist="1143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3" name="Square 7"/>
          <p:cNvSpPr/>
          <p:nvPr/>
        </p:nvSpPr>
        <p:spPr>
          <a:xfrm>
            <a:off x="10347339" y="5126093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412181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5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8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3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5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0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4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9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0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4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3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1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5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0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1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0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9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3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1.48148E-6 L -0.14128 -0.18866 " pathEditMode="relative" rAng="0" ptsTypes="AA">
                                      <p:cBhvr>
                                        <p:cTn id="353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70" y="-9444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3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3000"/>
                            </p:stCondLst>
                            <p:childTnLst>
                              <p:par>
                                <p:cTn id="3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127 -0.18866 L 0.4056 -0.71829 " pathEditMode="relative" rAng="0" ptsTypes="AA">
                                      <p:cBhvr>
                                        <p:cTn id="362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49" y="-26644"/>
                                    </p:animMotion>
                                  </p:childTnLst>
                                </p:cTn>
                              </p:par>
                              <p:par>
                                <p:cTn id="36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4" dur="500" fill="hold"/>
                                        <p:tgtEl>
                                          <p:spTgt spid="17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365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6" fill="hold">
                      <p:stCondLst>
                        <p:cond delay="0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64" grpId="0" animBg="1"/>
      <p:bldP spid="64" grpId="1" animBg="1"/>
      <p:bldP spid="97" grpId="0" animBg="1"/>
      <p:bldP spid="97" grpId="1" animBg="1"/>
      <p:bldP spid="86" grpId="0" animBg="1"/>
      <p:bldP spid="86" grpId="1" animBg="1"/>
      <p:bldP spid="74" grpId="0" animBg="1"/>
      <p:bldP spid="74" grpId="1" animBg="1"/>
      <p:bldP spid="61" grpId="0" animBg="1"/>
      <p:bldP spid="61" grpId="1" animBg="1"/>
      <p:bldP spid="98" grpId="0" animBg="1"/>
      <p:bldP spid="98" grpId="1" animBg="1"/>
      <p:bldP spid="87" grpId="0" animBg="1"/>
      <p:bldP spid="87" grpId="1" animBg="1"/>
      <p:bldP spid="75" grpId="0" animBg="1"/>
      <p:bldP spid="75" grpId="1" animBg="1"/>
      <p:bldP spid="62" grpId="0" animBg="1"/>
      <p:bldP spid="62" grpId="1" animBg="1"/>
      <p:bldP spid="95" grpId="0" animBg="1"/>
      <p:bldP spid="95" grpId="1" animBg="1"/>
      <p:bldP spid="84" grpId="0" animBg="1"/>
      <p:bldP spid="84" grpId="1" animBg="1"/>
      <p:bldP spid="72" grpId="0" animBg="1"/>
      <p:bldP spid="72" grpId="1" animBg="1"/>
      <p:bldP spid="59" grpId="0" animBg="1"/>
      <p:bldP spid="59" grpId="1" animBg="1"/>
      <p:bldP spid="96" grpId="0" animBg="1"/>
      <p:bldP spid="96" grpId="1" animBg="1"/>
      <p:bldP spid="85" grpId="0" animBg="1"/>
      <p:bldP spid="85" grpId="1" animBg="1"/>
      <p:bldP spid="73" grpId="0" animBg="1"/>
      <p:bldP spid="73" grpId="1" animBg="1"/>
      <p:bldP spid="60" grpId="0" animBg="1"/>
      <p:bldP spid="60" grpId="1" animBg="1"/>
      <p:bldP spid="93" grpId="0" animBg="1"/>
      <p:bldP spid="93" grpId="1" animBg="1"/>
      <p:bldP spid="82" grpId="0" animBg="1"/>
      <p:bldP spid="82" grpId="1" animBg="1"/>
      <p:bldP spid="70" grpId="0" animBg="1"/>
      <p:bldP spid="70" grpId="1" animBg="1"/>
      <p:bldP spid="57" grpId="0" animBg="1"/>
      <p:bldP spid="57" grpId="1" animBg="1"/>
      <p:bldP spid="94" grpId="0" animBg="1"/>
      <p:bldP spid="94" grpId="1" animBg="1"/>
      <p:bldP spid="83" grpId="0" animBg="1"/>
      <p:bldP spid="83" grpId="1" animBg="1"/>
      <p:bldP spid="71" grpId="0" animBg="1"/>
      <p:bldP spid="71" grpId="1" animBg="1"/>
      <p:bldP spid="58" grpId="0" animBg="1"/>
      <p:bldP spid="5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Backgroun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152"/>
            <a:ext cx="12192000" cy="6858000"/>
          </a:xfrm>
          <a:prstGeom prst="rect">
            <a:avLst/>
          </a:prstGeom>
        </p:spPr>
      </p:pic>
      <p:sp>
        <p:nvSpPr>
          <p:cNvPr id="31" name="Square 7"/>
          <p:cNvSpPr/>
          <p:nvPr/>
        </p:nvSpPr>
        <p:spPr>
          <a:xfrm>
            <a:off x="9416728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30" name="Square 6"/>
          <p:cNvSpPr/>
          <p:nvPr/>
        </p:nvSpPr>
        <p:spPr>
          <a:xfrm>
            <a:off x="8491637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t</a:t>
            </a:r>
          </a:p>
        </p:txBody>
      </p:sp>
      <p:sp>
        <p:nvSpPr>
          <p:cNvPr id="29" name="Square 5"/>
          <p:cNvSpPr/>
          <p:nvPr/>
        </p:nvSpPr>
        <p:spPr>
          <a:xfrm>
            <a:off x="7566546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28" name="Square 4"/>
          <p:cNvSpPr/>
          <p:nvPr/>
        </p:nvSpPr>
        <p:spPr>
          <a:xfrm>
            <a:off x="6641455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e</a:t>
            </a:r>
          </a:p>
        </p:txBody>
      </p:sp>
      <p:sp>
        <p:nvSpPr>
          <p:cNvPr id="27" name="Square 3"/>
          <p:cNvSpPr/>
          <p:nvPr/>
        </p:nvSpPr>
        <p:spPr>
          <a:xfrm>
            <a:off x="5716364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w</a:t>
            </a:r>
          </a:p>
        </p:txBody>
      </p:sp>
      <p:sp>
        <p:nvSpPr>
          <p:cNvPr id="26" name="Square 2"/>
          <p:cNvSpPr/>
          <p:nvPr/>
        </p:nvSpPr>
        <p:spPr>
          <a:xfrm>
            <a:off x="4810728" y="5109878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</a:t>
            </a:r>
            <a:endParaRPr lang="en-GB"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6" name="Z"/>
          <p:cNvSpPr/>
          <p:nvPr/>
        </p:nvSpPr>
        <p:spPr>
          <a:xfrm>
            <a:off x="1031158" y="5910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z</a:t>
            </a:r>
          </a:p>
        </p:txBody>
      </p:sp>
      <p:sp>
        <p:nvSpPr>
          <p:cNvPr id="64" name="Y"/>
          <p:cNvSpPr/>
          <p:nvPr/>
        </p:nvSpPr>
        <p:spPr>
          <a:xfrm>
            <a:off x="139030" y="5910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</a:t>
            </a:r>
          </a:p>
        </p:txBody>
      </p:sp>
      <p:sp>
        <p:nvSpPr>
          <p:cNvPr id="97" name="X"/>
          <p:cNvSpPr/>
          <p:nvPr/>
        </p:nvSpPr>
        <p:spPr>
          <a:xfrm>
            <a:off x="2820954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x</a:t>
            </a:r>
          </a:p>
        </p:txBody>
      </p:sp>
      <p:sp>
        <p:nvSpPr>
          <p:cNvPr id="86" name="W"/>
          <p:cNvSpPr/>
          <p:nvPr/>
        </p:nvSpPr>
        <p:spPr>
          <a:xfrm>
            <a:off x="1921048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</a:t>
            </a:r>
          </a:p>
        </p:txBody>
      </p:sp>
      <p:sp>
        <p:nvSpPr>
          <p:cNvPr id="74" name="V"/>
          <p:cNvSpPr/>
          <p:nvPr/>
        </p:nvSpPr>
        <p:spPr>
          <a:xfrm>
            <a:off x="1029021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</a:t>
            </a:r>
          </a:p>
        </p:txBody>
      </p:sp>
      <p:sp>
        <p:nvSpPr>
          <p:cNvPr id="61" name="U"/>
          <p:cNvSpPr/>
          <p:nvPr/>
        </p:nvSpPr>
        <p:spPr>
          <a:xfrm>
            <a:off x="136893" y="4963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</a:t>
            </a:r>
          </a:p>
        </p:txBody>
      </p:sp>
      <p:sp>
        <p:nvSpPr>
          <p:cNvPr id="98" name="T"/>
          <p:cNvSpPr/>
          <p:nvPr/>
        </p:nvSpPr>
        <p:spPr>
          <a:xfrm>
            <a:off x="2820954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</a:t>
            </a:r>
          </a:p>
        </p:txBody>
      </p:sp>
      <p:sp>
        <p:nvSpPr>
          <p:cNvPr id="87" name="S"/>
          <p:cNvSpPr/>
          <p:nvPr/>
        </p:nvSpPr>
        <p:spPr>
          <a:xfrm>
            <a:off x="1921048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</a:t>
            </a:r>
          </a:p>
        </p:txBody>
      </p:sp>
      <p:sp>
        <p:nvSpPr>
          <p:cNvPr id="75" name="R"/>
          <p:cNvSpPr/>
          <p:nvPr/>
        </p:nvSpPr>
        <p:spPr>
          <a:xfrm>
            <a:off x="1029021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</a:t>
            </a:r>
          </a:p>
        </p:txBody>
      </p:sp>
      <p:sp>
        <p:nvSpPr>
          <p:cNvPr id="62" name="Q"/>
          <p:cNvSpPr/>
          <p:nvPr/>
        </p:nvSpPr>
        <p:spPr>
          <a:xfrm>
            <a:off x="136893" y="4016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q</a:t>
            </a:r>
          </a:p>
        </p:txBody>
      </p:sp>
      <p:sp>
        <p:nvSpPr>
          <p:cNvPr id="95" name="P"/>
          <p:cNvSpPr/>
          <p:nvPr/>
        </p:nvSpPr>
        <p:spPr>
          <a:xfrm>
            <a:off x="2806547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</a:p>
        </p:txBody>
      </p:sp>
      <p:sp>
        <p:nvSpPr>
          <p:cNvPr id="84" name="O"/>
          <p:cNvSpPr/>
          <p:nvPr/>
        </p:nvSpPr>
        <p:spPr>
          <a:xfrm>
            <a:off x="1906641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</a:t>
            </a:r>
          </a:p>
        </p:txBody>
      </p:sp>
      <p:sp>
        <p:nvSpPr>
          <p:cNvPr id="72" name="N"/>
          <p:cNvSpPr/>
          <p:nvPr/>
        </p:nvSpPr>
        <p:spPr>
          <a:xfrm>
            <a:off x="1014614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</a:t>
            </a:r>
          </a:p>
        </p:txBody>
      </p:sp>
      <p:sp>
        <p:nvSpPr>
          <p:cNvPr id="59" name="M"/>
          <p:cNvSpPr/>
          <p:nvPr/>
        </p:nvSpPr>
        <p:spPr>
          <a:xfrm>
            <a:off x="122486" y="30690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</a:t>
            </a:r>
          </a:p>
        </p:txBody>
      </p:sp>
      <p:sp>
        <p:nvSpPr>
          <p:cNvPr id="96" name="L"/>
          <p:cNvSpPr/>
          <p:nvPr/>
        </p:nvSpPr>
        <p:spPr>
          <a:xfrm>
            <a:off x="2806547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</a:t>
            </a:r>
          </a:p>
        </p:txBody>
      </p:sp>
      <p:sp>
        <p:nvSpPr>
          <p:cNvPr id="85" name="K"/>
          <p:cNvSpPr/>
          <p:nvPr/>
        </p:nvSpPr>
        <p:spPr>
          <a:xfrm>
            <a:off x="1906641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</a:t>
            </a:r>
          </a:p>
        </p:txBody>
      </p:sp>
      <p:sp>
        <p:nvSpPr>
          <p:cNvPr id="73" name="J"/>
          <p:cNvSpPr/>
          <p:nvPr/>
        </p:nvSpPr>
        <p:spPr>
          <a:xfrm>
            <a:off x="1014614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</a:t>
            </a:r>
          </a:p>
        </p:txBody>
      </p:sp>
      <p:sp>
        <p:nvSpPr>
          <p:cNvPr id="60" name="I"/>
          <p:cNvSpPr/>
          <p:nvPr/>
        </p:nvSpPr>
        <p:spPr>
          <a:xfrm>
            <a:off x="122486" y="21217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</a:t>
            </a:r>
          </a:p>
        </p:txBody>
      </p:sp>
      <p:sp>
        <p:nvSpPr>
          <p:cNvPr id="93" name="H"/>
          <p:cNvSpPr/>
          <p:nvPr/>
        </p:nvSpPr>
        <p:spPr>
          <a:xfrm>
            <a:off x="2797906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</a:t>
            </a:r>
          </a:p>
        </p:txBody>
      </p:sp>
      <p:sp>
        <p:nvSpPr>
          <p:cNvPr id="82" name="G"/>
          <p:cNvSpPr/>
          <p:nvPr/>
        </p:nvSpPr>
        <p:spPr>
          <a:xfrm>
            <a:off x="1898000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</a:t>
            </a:r>
          </a:p>
        </p:txBody>
      </p:sp>
      <p:sp>
        <p:nvSpPr>
          <p:cNvPr id="70" name="F"/>
          <p:cNvSpPr/>
          <p:nvPr/>
        </p:nvSpPr>
        <p:spPr>
          <a:xfrm>
            <a:off x="1005973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</a:t>
            </a:r>
          </a:p>
        </p:txBody>
      </p:sp>
      <p:sp>
        <p:nvSpPr>
          <p:cNvPr id="57" name="E"/>
          <p:cNvSpPr/>
          <p:nvPr/>
        </p:nvSpPr>
        <p:spPr>
          <a:xfrm>
            <a:off x="113845" y="117450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</a:t>
            </a:r>
          </a:p>
        </p:txBody>
      </p:sp>
      <p:sp>
        <p:nvSpPr>
          <p:cNvPr id="94" name="D"/>
          <p:cNvSpPr/>
          <p:nvPr/>
        </p:nvSpPr>
        <p:spPr>
          <a:xfrm>
            <a:off x="2797906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</a:t>
            </a:r>
          </a:p>
        </p:txBody>
      </p:sp>
      <p:sp>
        <p:nvSpPr>
          <p:cNvPr id="83" name="C"/>
          <p:cNvSpPr/>
          <p:nvPr/>
        </p:nvSpPr>
        <p:spPr>
          <a:xfrm>
            <a:off x="1898000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</a:p>
        </p:txBody>
      </p:sp>
      <p:sp>
        <p:nvSpPr>
          <p:cNvPr id="71" name="B"/>
          <p:cNvSpPr/>
          <p:nvPr/>
        </p:nvSpPr>
        <p:spPr>
          <a:xfrm>
            <a:off x="1005973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</a:t>
            </a:r>
          </a:p>
        </p:txBody>
      </p:sp>
      <p:sp>
        <p:nvSpPr>
          <p:cNvPr id="58" name="A"/>
          <p:cNvSpPr/>
          <p:nvPr/>
        </p:nvSpPr>
        <p:spPr>
          <a:xfrm>
            <a:off x="113845" y="227250"/>
            <a:ext cx="792000" cy="720000"/>
          </a:xfrm>
          <a:prstGeom prst="rect">
            <a:avLst/>
          </a:prstGeom>
          <a:solidFill>
            <a:schemeClr val="tx1">
              <a:lumMod val="65000"/>
              <a:lumOff val="35000"/>
              <a:alpha val="0"/>
            </a:schemeClr>
          </a:soli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</a:p>
        </p:txBody>
      </p:sp>
      <p:sp>
        <p:nvSpPr>
          <p:cNvPr id="126" name="Build Button"/>
          <p:cNvSpPr/>
          <p:nvPr/>
        </p:nvSpPr>
        <p:spPr>
          <a:xfrm>
            <a:off x="1921048" y="5910750"/>
            <a:ext cx="1668858" cy="720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BUILD</a:t>
            </a:r>
          </a:p>
        </p:txBody>
      </p:sp>
      <p:pic>
        <p:nvPicPr>
          <p:cNvPr id="170" name="Spaceshi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307" y="2682229"/>
            <a:ext cx="3600000" cy="2269831"/>
          </a:xfrm>
          <a:prstGeom prst="rect">
            <a:avLst/>
          </a:prstGeom>
        </p:spPr>
      </p:pic>
      <p:pic>
        <p:nvPicPr>
          <p:cNvPr id="157" name="Engine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31" y="4411763"/>
            <a:ext cx="720000" cy="453600"/>
          </a:xfrm>
          <a:prstGeom prst="rect">
            <a:avLst/>
          </a:prstGeom>
        </p:spPr>
      </p:pic>
      <p:pic>
        <p:nvPicPr>
          <p:cNvPr id="158" name="Engine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307" y="4612101"/>
            <a:ext cx="720000" cy="340645"/>
          </a:xfrm>
          <a:prstGeom prst="rect">
            <a:avLst/>
          </a:prstGeom>
        </p:spPr>
      </p:pic>
      <p:pic>
        <p:nvPicPr>
          <p:cNvPr id="159" name="Engine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667" y="4433363"/>
            <a:ext cx="720000" cy="432000"/>
          </a:xfrm>
          <a:prstGeom prst="rect">
            <a:avLst/>
          </a:prstGeom>
        </p:spPr>
      </p:pic>
      <p:pic>
        <p:nvPicPr>
          <p:cNvPr id="156" name="Ship Center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967" y="3617817"/>
            <a:ext cx="3600000" cy="1095652"/>
          </a:xfrm>
          <a:prstGeom prst="rect">
            <a:avLst/>
          </a:prstGeom>
        </p:spPr>
      </p:pic>
      <p:pic>
        <p:nvPicPr>
          <p:cNvPr id="160" name="Dom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732" y="3053003"/>
            <a:ext cx="1800000" cy="1251656"/>
          </a:xfrm>
          <a:prstGeom prst="rect">
            <a:avLst/>
          </a:prstGeom>
        </p:spPr>
      </p:pic>
      <p:pic>
        <p:nvPicPr>
          <p:cNvPr id="162" name="Window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307" y="3599991"/>
            <a:ext cx="360000" cy="376875"/>
          </a:xfrm>
          <a:prstGeom prst="rect">
            <a:avLst/>
          </a:prstGeom>
        </p:spPr>
      </p:pic>
      <p:pic>
        <p:nvPicPr>
          <p:cNvPr id="161" name="Window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581" y="3700721"/>
            <a:ext cx="360000" cy="360000"/>
          </a:xfrm>
          <a:prstGeom prst="rect">
            <a:avLst/>
          </a:prstGeom>
        </p:spPr>
      </p:pic>
      <p:pic>
        <p:nvPicPr>
          <p:cNvPr id="163" name="Window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951" y="3599990"/>
            <a:ext cx="360000" cy="376875"/>
          </a:xfrm>
          <a:prstGeom prst="rect">
            <a:avLst/>
          </a:prstGeom>
        </p:spPr>
      </p:pic>
      <p:pic>
        <p:nvPicPr>
          <p:cNvPr id="164" name="Light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655" y="2684205"/>
            <a:ext cx="540000" cy="584182"/>
          </a:xfrm>
          <a:prstGeom prst="rect">
            <a:avLst/>
          </a:prstGeom>
        </p:spPr>
      </p:pic>
      <p:pic>
        <p:nvPicPr>
          <p:cNvPr id="169" name="Alien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124" y="4214089"/>
            <a:ext cx="842075" cy="900000"/>
          </a:xfrm>
          <a:prstGeom prst="rect">
            <a:avLst/>
          </a:prstGeom>
          <a:effectLst>
            <a:outerShdw blurRad="76200" dist="1143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3" name="Square 7"/>
          <p:cNvSpPr/>
          <p:nvPr/>
        </p:nvSpPr>
        <p:spPr>
          <a:xfrm>
            <a:off x="10347339" y="5126093"/>
            <a:ext cx="792000" cy="72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07904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7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1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9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0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5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4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8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3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2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5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0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4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59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0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5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4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3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1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35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0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8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6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1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0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89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C0C0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3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1.48148E-6 L -0.14128 -0.18866 " pathEditMode="relative" rAng="0" ptsTypes="AA">
                                      <p:cBhvr>
                                        <p:cTn id="353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70" y="-9444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3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3000"/>
                            </p:stCondLst>
                            <p:childTnLst>
                              <p:par>
                                <p:cTn id="3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127 -0.18866 L 0.4056 -0.71829 " pathEditMode="relative" rAng="0" ptsTypes="AA">
                                      <p:cBhvr>
                                        <p:cTn id="362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49" y="-26644"/>
                                    </p:animMotion>
                                  </p:childTnLst>
                                </p:cTn>
                              </p:par>
                              <p:par>
                                <p:cTn id="36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4" dur="500" fill="hold"/>
                                        <p:tgtEl>
                                          <p:spTgt spid="17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365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6" fill="hold">
                      <p:stCondLst>
                        <p:cond delay="0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64" grpId="0" animBg="1"/>
      <p:bldP spid="64" grpId="1" animBg="1"/>
      <p:bldP spid="97" grpId="0" animBg="1"/>
      <p:bldP spid="97" grpId="1" animBg="1"/>
      <p:bldP spid="86" grpId="0" animBg="1"/>
      <p:bldP spid="86" grpId="1" animBg="1"/>
      <p:bldP spid="74" grpId="0" animBg="1"/>
      <p:bldP spid="74" grpId="1" animBg="1"/>
      <p:bldP spid="61" grpId="0" animBg="1"/>
      <p:bldP spid="61" grpId="1" animBg="1"/>
      <p:bldP spid="98" grpId="0" animBg="1"/>
      <p:bldP spid="98" grpId="1" animBg="1"/>
      <p:bldP spid="87" grpId="0" animBg="1"/>
      <p:bldP spid="87" grpId="1" animBg="1"/>
      <p:bldP spid="75" grpId="0" animBg="1"/>
      <p:bldP spid="75" grpId="1" animBg="1"/>
      <p:bldP spid="62" grpId="0" animBg="1"/>
      <p:bldP spid="62" grpId="1" animBg="1"/>
      <p:bldP spid="95" grpId="0" animBg="1"/>
      <p:bldP spid="95" grpId="1" animBg="1"/>
      <p:bldP spid="84" grpId="0" animBg="1"/>
      <p:bldP spid="84" grpId="1" animBg="1"/>
      <p:bldP spid="72" grpId="0" animBg="1"/>
      <p:bldP spid="72" grpId="1" animBg="1"/>
      <p:bldP spid="59" grpId="0" animBg="1"/>
      <p:bldP spid="59" grpId="1" animBg="1"/>
      <p:bldP spid="96" grpId="0" animBg="1"/>
      <p:bldP spid="96" grpId="1" animBg="1"/>
      <p:bldP spid="85" grpId="0" animBg="1"/>
      <p:bldP spid="85" grpId="1" animBg="1"/>
      <p:bldP spid="73" grpId="0" animBg="1"/>
      <p:bldP spid="73" grpId="1" animBg="1"/>
      <p:bldP spid="60" grpId="0" animBg="1"/>
      <p:bldP spid="60" grpId="1" animBg="1"/>
      <p:bldP spid="93" grpId="0" animBg="1"/>
      <p:bldP spid="93" grpId="1" animBg="1"/>
      <p:bldP spid="82" grpId="0" animBg="1"/>
      <p:bldP spid="82" grpId="1" animBg="1"/>
      <p:bldP spid="70" grpId="0" animBg="1"/>
      <p:bldP spid="70" grpId="1" animBg="1"/>
      <p:bldP spid="57" grpId="0" animBg="1"/>
      <p:bldP spid="57" grpId="1" animBg="1"/>
      <p:bldP spid="94" grpId="0" animBg="1"/>
      <p:bldP spid="94" grpId="1" animBg="1"/>
      <p:bldP spid="83" grpId="0" animBg="1"/>
      <p:bldP spid="83" grpId="1" animBg="1"/>
      <p:bldP spid="71" grpId="0" animBg="1"/>
      <p:bldP spid="71" grpId="1" animBg="1"/>
      <p:bldP spid="58" grpId="0" animBg="1"/>
      <p:bldP spid="5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32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</TotalTime>
  <Words>740</Words>
  <Application>Microsoft Office PowerPoint</Application>
  <PresentationFormat>Widescreen</PresentationFormat>
  <Paragraphs>540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 Rounded MT Bold</vt:lpstr>
      <vt:lpstr>Calibri</vt:lpstr>
      <vt:lpstr>Calibri Light</vt:lpstr>
      <vt:lpstr>Comic Sans MS</vt:lpstr>
      <vt:lpstr>Tempus Sans ITC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Bird</dc:creator>
  <cp:lastModifiedBy>Stan Bird</cp:lastModifiedBy>
  <cp:revision>69</cp:revision>
  <dcterms:created xsi:type="dcterms:W3CDTF">2022-04-05T21:44:22Z</dcterms:created>
  <dcterms:modified xsi:type="dcterms:W3CDTF">2022-04-08T15:28:01Z</dcterms:modified>
</cp:coreProperties>
</file>