
<file path=[Content_Types].xml><?xml version="1.0" encoding="utf-8"?>
<Types xmlns="http://schemas.openxmlformats.org/package/2006/content-types">
  <Default Extension="png" ContentType="image/png"/>
  <Default Extension="m4a" ContentType="audio/mp4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1" r:id="rId11"/>
    <p:sldId id="265" r:id="rId12"/>
    <p:sldId id="266" r:id="rId13"/>
    <p:sldId id="267" r:id="rId14"/>
    <p:sldId id="270" r:id="rId15"/>
    <p:sldId id="268" r:id="rId16"/>
    <p:sldId id="269" r:id="rId17"/>
    <p:sldId id="272" r:id="rId18"/>
    <p:sldId id="278" r:id="rId19"/>
    <p:sldId id="322" r:id="rId20"/>
    <p:sldId id="273" r:id="rId21"/>
    <p:sldId id="277" r:id="rId22"/>
    <p:sldId id="323" r:id="rId23"/>
    <p:sldId id="275" r:id="rId24"/>
    <p:sldId id="276" r:id="rId25"/>
    <p:sldId id="280" r:id="rId26"/>
    <p:sldId id="281" r:id="rId27"/>
    <p:sldId id="282" r:id="rId28"/>
    <p:sldId id="295" r:id="rId29"/>
    <p:sldId id="283" r:id="rId30"/>
    <p:sldId id="284" r:id="rId31"/>
    <p:sldId id="285" r:id="rId32"/>
    <p:sldId id="286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94" autoAdjust="0"/>
    <p:restoredTop sz="94660"/>
  </p:normalViewPr>
  <p:slideViewPr>
    <p:cSldViewPr snapToGrid="0">
      <p:cViewPr varScale="1">
        <p:scale>
          <a:sx n="65" d="100"/>
          <a:sy n="65" d="100"/>
        </p:scale>
        <p:origin x="6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6EE8-416E-46B3-9A86-7273D6DA1BDF}" type="datetimeFigureOut">
              <a:rPr lang="en-CA" smtClean="0"/>
              <a:t>2018-04-11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0AF9-20C4-4DB2-95F5-FE8899C588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2637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6EE8-416E-46B3-9A86-7273D6DA1BDF}" type="datetimeFigureOut">
              <a:rPr lang="en-CA" smtClean="0"/>
              <a:t>2018-04-11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0AF9-20C4-4DB2-95F5-FE8899C588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4474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6EE8-416E-46B3-9A86-7273D6DA1BDF}" type="datetimeFigureOut">
              <a:rPr lang="en-CA" smtClean="0"/>
              <a:t>2018-04-11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0AF9-20C4-4DB2-95F5-FE8899C588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745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6EE8-416E-46B3-9A86-7273D6DA1BDF}" type="datetimeFigureOut">
              <a:rPr lang="en-CA" smtClean="0"/>
              <a:t>2018-04-11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0AF9-20C4-4DB2-95F5-FE8899C588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979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6EE8-416E-46B3-9A86-7273D6DA1BDF}" type="datetimeFigureOut">
              <a:rPr lang="en-CA" smtClean="0"/>
              <a:t>2018-04-11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0AF9-20C4-4DB2-95F5-FE8899C588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8921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6EE8-416E-46B3-9A86-7273D6DA1BDF}" type="datetimeFigureOut">
              <a:rPr lang="en-CA" smtClean="0"/>
              <a:t>2018-04-11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0AF9-20C4-4DB2-95F5-FE8899C588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5188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6EE8-416E-46B3-9A86-7273D6DA1BDF}" type="datetimeFigureOut">
              <a:rPr lang="en-CA" smtClean="0"/>
              <a:t>2018-04-11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0AF9-20C4-4DB2-95F5-FE8899C588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26724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6EE8-416E-46B3-9A86-7273D6DA1BDF}" type="datetimeFigureOut">
              <a:rPr lang="en-CA" smtClean="0"/>
              <a:t>2018-04-11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0AF9-20C4-4DB2-95F5-FE8899C588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59216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6EE8-416E-46B3-9A86-7273D6DA1BDF}" type="datetimeFigureOut">
              <a:rPr lang="en-CA" smtClean="0"/>
              <a:t>2018-04-11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0AF9-20C4-4DB2-95F5-FE8899C588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3587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6EE8-416E-46B3-9A86-7273D6DA1BDF}" type="datetimeFigureOut">
              <a:rPr lang="en-CA" smtClean="0"/>
              <a:t>2018-04-11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0AF9-20C4-4DB2-95F5-FE8899C588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47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6EE8-416E-46B3-9A86-7273D6DA1BDF}" type="datetimeFigureOut">
              <a:rPr lang="en-CA" smtClean="0"/>
              <a:t>2018-04-11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B0AF9-20C4-4DB2-95F5-FE8899C588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6750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A6EE8-416E-46B3-9A86-7273D6DA1BDF}" type="datetimeFigureOut">
              <a:rPr lang="en-CA" smtClean="0"/>
              <a:t>2018-04-11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B0AF9-20C4-4DB2-95F5-FE8899C588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34000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2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3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4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5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6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8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7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8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20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9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21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20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22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21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23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22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24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23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25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24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26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25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27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26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28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27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29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28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30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29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31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30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32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31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3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ello Picture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57867"/>
            <a:ext cx="3422228" cy="27504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296006" y="318254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>
                <a:latin typeface="CenturyGothic"/>
              </a:rPr>
              <a:t># 1</a:t>
            </a:r>
            <a:endParaRPr lang="en-CA" dirty="0"/>
          </a:p>
        </p:txBody>
      </p:sp>
      <p:sp>
        <p:nvSpPr>
          <p:cNvPr id="9" name="Rectangle 8"/>
          <p:cNvSpPr/>
          <p:nvPr/>
        </p:nvSpPr>
        <p:spPr>
          <a:xfrm>
            <a:off x="4818093" y="4260333"/>
            <a:ext cx="2278188" cy="16004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7000" dirty="0" err="1">
                <a:latin typeface="CenturyGothic"/>
              </a:rPr>
              <a:t>t</a:t>
            </a:r>
            <a:r>
              <a:rPr lang="en-CA" sz="7000" dirty="0" err="1" smtClean="0">
                <a:latin typeface="CenturyGothic"/>
              </a:rPr>
              <a:t>ānisi</a:t>
            </a:r>
            <a:endParaRPr lang="en-CA" sz="7000" dirty="0" smtClean="0">
              <a:latin typeface="CenturyGothic"/>
            </a:endParaRPr>
          </a:p>
          <a:p>
            <a:pPr algn="ctr"/>
            <a:r>
              <a:rPr lang="en-CA" sz="2800" dirty="0" smtClean="0">
                <a:latin typeface="CenturyGothic"/>
              </a:rPr>
              <a:t>hello </a:t>
            </a:r>
            <a:r>
              <a:rPr lang="en-CA" sz="2800" dirty="0">
                <a:latin typeface="CenturyGothic"/>
              </a:rPr>
              <a:t>/ hi</a:t>
            </a:r>
            <a:endParaRPr lang="en-CA" sz="2800" dirty="0"/>
          </a:p>
        </p:txBody>
      </p:sp>
      <p:pic>
        <p:nvPicPr>
          <p:cNvPr id="13" name="Audio 1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0775092" y="5515234"/>
            <a:ext cx="1250436" cy="12504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67170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733">
        <p:fade/>
      </p:transition>
    </mc:Choice>
    <mc:Fallback xmlns="">
      <p:transition spd="slow" advTm="373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 isNarration="1"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me Pictur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920" y="1158240"/>
            <a:ext cx="3190240" cy="35153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4476377" y="4345000"/>
            <a:ext cx="3486852" cy="16004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7000" dirty="0" err="1">
                <a:latin typeface="CenturyGothic"/>
              </a:rPr>
              <a:t>a</a:t>
            </a:r>
            <a:r>
              <a:rPr lang="en-CA" sz="7000" dirty="0" err="1" smtClean="0">
                <a:latin typeface="CenturyGothic"/>
              </a:rPr>
              <a:t>stam</a:t>
            </a:r>
            <a:endParaRPr lang="en-CA" sz="7000" dirty="0" smtClean="0">
              <a:latin typeface="CenturyGothic"/>
            </a:endParaRPr>
          </a:p>
          <a:p>
            <a:pPr algn="ctr"/>
            <a:r>
              <a:rPr lang="en-CA" sz="2800" dirty="0" smtClean="0">
                <a:latin typeface="CenturyGothic"/>
              </a:rPr>
              <a:t>come </a:t>
            </a:r>
            <a:r>
              <a:rPr lang="en-CA" sz="2800" dirty="0">
                <a:latin typeface="CenturyGothic"/>
              </a:rPr>
              <a:t>here (singular)</a:t>
            </a:r>
            <a:endParaRPr lang="en-CA" sz="2800" dirty="0"/>
          </a:p>
        </p:txBody>
      </p:sp>
      <p:sp>
        <p:nvSpPr>
          <p:cNvPr id="4" name="Rectangle 3"/>
          <p:cNvSpPr/>
          <p:nvPr/>
        </p:nvSpPr>
        <p:spPr>
          <a:xfrm>
            <a:off x="306173" y="314866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 smtClean="0">
                <a:latin typeface="CenturyGothic"/>
              </a:rPr>
              <a:t># 1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0346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954">
        <p:fade/>
      </p:transition>
    </mc:Choice>
    <mc:Fallback xmlns="">
      <p:transition spd="slow" advTm="495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nock Pictur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6396" y="1307257"/>
            <a:ext cx="3488266" cy="32308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306172" y="314867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 smtClean="0">
                <a:latin typeface="CenturyGothic"/>
              </a:rPr>
              <a:t># 1</a:t>
            </a:r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3793070" y="4819133"/>
            <a:ext cx="423115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7000" dirty="0" err="1">
                <a:latin typeface="CenturyGothic"/>
              </a:rPr>
              <a:t>p</a:t>
            </a:r>
            <a:r>
              <a:rPr lang="en-CA" sz="7000" dirty="0" err="1" smtClean="0">
                <a:latin typeface="CenturyGothic"/>
              </a:rPr>
              <a:t>īhtokwē</a:t>
            </a:r>
            <a:endParaRPr lang="en-CA" sz="7000" dirty="0" smtClean="0">
              <a:latin typeface="CenturyGothic"/>
            </a:endParaRPr>
          </a:p>
          <a:p>
            <a:pPr algn="ctr"/>
            <a:r>
              <a:rPr lang="en-CA" sz="2800" dirty="0" smtClean="0">
                <a:latin typeface="CenturyGothic"/>
              </a:rPr>
              <a:t>come </a:t>
            </a:r>
            <a:r>
              <a:rPr lang="en-CA" sz="2800" dirty="0">
                <a:latin typeface="CenturyGothic"/>
              </a:rPr>
              <a:t>in (singular)</a:t>
            </a:r>
            <a:endParaRPr lang="en-CA" sz="2800" dirty="0"/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0788593" y="5526681"/>
            <a:ext cx="1222181" cy="1222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681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it Pictur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1" y="1188720"/>
            <a:ext cx="3515359" cy="295994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4559836" y="4328067"/>
            <a:ext cx="3105337" cy="16004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7000" dirty="0" err="1">
                <a:latin typeface="CenturyGothic"/>
              </a:rPr>
              <a:t>a</a:t>
            </a:r>
            <a:r>
              <a:rPr lang="en-CA" sz="7000" dirty="0" err="1" smtClean="0">
                <a:latin typeface="CenturyGothic"/>
              </a:rPr>
              <a:t>pi</a:t>
            </a:r>
            <a:endParaRPr lang="en-CA" sz="7000" dirty="0" smtClean="0">
              <a:latin typeface="CenturyGothic"/>
            </a:endParaRPr>
          </a:p>
          <a:p>
            <a:pPr algn="ctr"/>
            <a:r>
              <a:rPr lang="en-CA" sz="2800" dirty="0" smtClean="0">
                <a:latin typeface="CenturyGothic"/>
              </a:rPr>
              <a:t>sit down </a:t>
            </a:r>
            <a:r>
              <a:rPr lang="en-CA" sz="2800" dirty="0">
                <a:latin typeface="CenturyGothic"/>
              </a:rPr>
              <a:t>(singular)</a:t>
            </a:r>
            <a:endParaRPr lang="en-CA" sz="2800" dirty="0"/>
          </a:p>
        </p:txBody>
      </p:sp>
      <p:sp>
        <p:nvSpPr>
          <p:cNvPr id="4" name="Rectangle 3"/>
          <p:cNvSpPr/>
          <p:nvPr/>
        </p:nvSpPr>
        <p:spPr>
          <a:xfrm>
            <a:off x="306173" y="314869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 smtClean="0">
                <a:latin typeface="CenturyGothic"/>
              </a:rPr>
              <a:t># 1</a:t>
            </a:r>
            <a:endParaRPr lang="en-CA" dirty="0"/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0725665" y="5490522"/>
            <a:ext cx="1275149" cy="1275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21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158">
        <p:fade/>
      </p:transition>
    </mc:Choice>
    <mc:Fallback xmlns="">
      <p:transition spd="slow" advTm="615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 isNarration="1"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alk Pictur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197" y="914402"/>
            <a:ext cx="3589869" cy="279399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4402666" y="3911603"/>
            <a:ext cx="342908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7000" dirty="0" err="1" smtClean="0">
                <a:latin typeface="CenturyGothic"/>
              </a:rPr>
              <a:t>pimohtē</a:t>
            </a:r>
            <a:endParaRPr lang="en-CA" sz="7000" dirty="0" smtClean="0">
              <a:latin typeface="CenturyGothic"/>
            </a:endParaRPr>
          </a:p>
          <a:p>
            <a:pPr algn="ctr"/>
            <a:r>
              <a:rPr lang="en-CA" sz="2800" dirty="0" smtClean="0">
                <a:latin typeface="CenturyGothic"/>
              </a:rPr>
              <a:t>walk </a:t>
            </a:r>
            <a:r>
              <a:rPr lang="en-CA" sz="2800" dirty="0">
                <a:latin typeface="CenturyGothic"/>
              </a:rPr>
              <a:t>(singular)</a:t>
            </a:r>
            <a:endParaRPr lang="en-CA" sz="2800" dirty="0"/>
          </a:p>
        </p:txBody>
      </p:sp>
      <p:sp>
        <p:nvSpPr>
          <p:cNvPr id="4" name="Rectangle 3"/>
          <p:cNvSpPr/>
          <p:nvPr/>
        </p:nvSpPr>
        <p:spPr>
          <a:xfrm>
            <a:off x="272304" y="281002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>
                <a:latin typeface="CenturyGothic"/>
              </a:rPr>
              <a:t># 2</a:t>
            </a:r>
            <a:endParaRPr lang="en-CA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0750379" y="5490514"/>
            <a:ext cx="1250435" cy="125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46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175">
        <p:fade/>
      </p:transition>
    </mc:Choice>
    <mc:Fallback xmlns="">
      <p:transition spd="slow" advTm="617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 isNarration="1"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ring Pictur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0222" y="975361"/>
            <a:ext cx="3628813" cy="30717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272306" y="281001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>
                <a:latin typeface="CenturyGothic"/>
              </a:rPr>
              <a:t># 2</a:t>
            </a:r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4655554" y="4057133"/>
            <a:ext cx="2587568" cy="16004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7000" dirty="0" err="1">
                <a:latin typeface="CenturyGothic"/>
              </a:rPr>
              <a:t>p</a:t>
            </a:r>
            <a:r>
              <a:rPr lang="en-CA" sz="7000" dirty="0" err="1" smtClean="0">
                <a:latin typeface="CenturyGothic"/>
              </a:rPr>
              <a:t>ēta</a:t>
            </a:r>
            <a:endParaRPr lang="en-CA" sz="7000" dirty="0" smtClean="0">
              <a:latin typeface="CenturyGothic"/>
            </a:endParaRPr>
          </a:p>
          <a:p>
            <a:pPr algn="ctr"/>
            <a:r>
              <a:rPr lang="en-CA" sz="2800" dirty="0" smtClean="0">
                <a:latin typeface="CenturyGothic"/>
              </a:rPr>
              <a:t>bring </a:t>
            </a:r>
            <a:r>
              <a:rPr lang="en-CA" sz="2800" dirty="0">
                <a:latin typeface="CenturyGothic"/>
              </a:rPr>
              <a:t>(singular)</a:t>
            </a:r>
            <a:endParaRPr lang="en-CA" sz="2800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0799807" y="5515240"/>
            <a:ext cx="1225722" cy="122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87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230">
        <p:fade/>
      </p:transition>
    </mc:Choice>
    <mc:Fallback xmlns="">
      <p:transition spd="slow" advTm="723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 isNarration="1"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ork Pictur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533" y="646855"/>
            <a:ext cx="3522132" cy="387434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272307" y="281005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>
                <a:latin typeface="CenturyGothic"/>
              </a:rPr>
              <a:t># 2</a:t>
            </a:r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4748458" y="4226467"/>
            <a:ext cx="2828017" cy="16004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7000" dirty="0" err="1">
                <a:latin typeface="CenturyGothic"/>
              </a:rPr>
              <a:t>a</a:t>
            </a:r>
            <a:r>
              <a:rPr lang="en-CA" sz="7000" dirty="0" err="1" smtClean="0">
                <a:latin typeface="CenturyGothic"/>
              </a:rPr>
              <a:t>toskē</a:t>
            </a:r>
            <a:endParaRPr lang="en-CA" sz="7000" dirty="0" smtClean="0">
              <a:latin typeface="CenturyGothic"/>
            </a:endParaRPr>
          </a:p>
          <a:p>
            <a:pPr algn="ctr"/>
            <a:r>
              <a:rPr lang="en-CA" sz="2800" dirty="0" smtClean="0">
                <a:latin typeface="CenturyGothic"/>
              </a:rPr>
              <a:t>work </a:t>
            </a:r>
            <a:r>
              <a:rPr lang="en-CA" sz="2800" dirty="0">
                <a:latin typeface="CenturyGothic"/>
              </a:rPr>
              <a:t>(singular)</a:t>
            </a:r>
            <a:endParaRPr lang="en-CA" sz="2800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0737669" y="5466228"/>
            <a:ext cx="1263145" cy="129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481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233">
        <p:fade/>
      </p:transition>
    </mc:Choice>
    <mc:Fallback xmlns="">
      <p:transition spd="slow" advTm="723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 isNarration="1"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isten Pictur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240" y="983828"/>
            <a:ext cx="4387427" cy="35204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272311" y="281000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>
                <a:latin typeface="CenturyGothic"/>
              </a:rPr>
              <a:t># 2</a:t>
            </a:r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4774799" y="4412734"/>
            <a:ext cx="2877711" cy="16004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7000" dirty="0" err="1">
                <a:latin typeface="CenturyGothic"/>
              </a:rPr>
              <a:t>n</a:t>
            </a:r>
            <a:r>
              <a:rPr lang="en-CA" sz="7000" dirty="0" err="1" smtClean="0">
                <a:latin typeface="CenturyGothic"/>
              </a:rPr>
              <a:t>itohta</a:t>
            </a:r>
            <a:endParaRPr lang="en-CA" sz="7000" dirty="0" smtClean="0">
              <a:latin typeface="CenturyGothic"/>
            </a:endParaRPr>
          </a:p>
          <a:p>
            <a:pPr algn="ctr"/>
            <a:r>
              <a:rPr lang="en-CA" sz="2800" dirty="0" smtClean="0">
                <a:latin typeface="CenturyGothic"/>
              </a:rPr>
              <a:t>listen </a:t>
            </a:r>
            <a:r>
              <a:rPr lang="en-CA" sz="2800" dirty="0">
                <a:latin typeface="CenturyGothic"/>
              </a:rPr>
              <a:t>(singular)</a:t>
            </a:r>
            <a:endParaRPr lang="en-CA" sz="2800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0849232" y="5614080"/>
            <a:ext cx="1126868" cy="112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20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742">
        <p:fade/>
      </p:transition>
    </mc:Choice>
    <mc:Fallback xmlns="">
      <p:transition spd="slow" advTm="47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 isNarration="1"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ady Pictur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4735" y="878973"/>
            <a:ext cx="4082672" cy="349531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4666619" y="4628300"/>
            <a:ext cx="2907827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7000" dirty="0" err="1"/>
              <a:t>w</a:t>
            </a:r>
            <a:r>
              <a:rPr lang="en-CA" sz="7000" dirty="0" err="1" smtClean="0"/>
              <a:t>ayawī</a:t>
            </a:r>
            <a:endParaRPr lang="en-CA" sz="7000" dirty="0"/>
          </a:p>
          <a:p>
            <a:pPr algn="ctr"/>
            <a:r>
              <a:rPr lang="en-CA" sz="2800" dirty="0" smtClean="0"/>
              <a:t>go </a:t>
            </a:r>
            <a:r>
              <a:rPr lang="en-CA" sz="2800" dirty="0"/>
              <a:t>outside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0868297" y="5586549"/>
            <a:ext cx="1107803" cy="110780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78590" y="302417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>
                <a:latin typeface="CenturyGothic"/>
              </a:rPr>
              <a:t># 3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56044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729">
        <p:fade/>
      </p:transition>
    </mc:Choice>
    <mc:Fallback xmlns="">
      <p:transition spd="slow" advTm="772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 isNarration="1"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lay Together Pictur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240" y="1219200"/>
            <a:ext cx="3767328" cy="32613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278590" y="292122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>
                <a:latin typeface="CenturyGothic"/>
              </a:rPr>
              <a:t># 3</a:t>
            </a:r>
            <a:endParaRPr lang="en-CA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0789920" y="5455920"/>
            <a:ext cx="1186180" cy="118618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222198" y="3829550"/>
            <a:ext cx="3324949" cy="16004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7000" dirty="0" err="1">
                <a:latin typeface="CenturyGothic"/>
              </a:rPr>
              <a:t>m</a:t>
            </a:r>
            <a:r>
              <a:rPr lang="en-CA" sz="7000" dirty="0" err="1" smtClean="0">
                <a:latin typeface="CenturyGothic"/>
              </a:rPr>
              <a:t>ētawē</a:t>
            </a:r>
            <a:endParaRPr lang="en-CA" sz="7000" dirty="0" smtClean="0">
              <a:latin typeface="CenturyGothic"/>
            </a:endParaRPr>
          </a:p>
          <a:p>
            <a:pPr algn="ctr"/>
            <a:r>
              <a:rPr lang="en-CA" sz="2800" dirty="0" smtClean="0">
                <a:latin typeface="CenturyGothic"/>
              </a:rPr>
              <a:t>play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2634654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225">
        <p:fade/>
      </p:transition>
    </mc:Choice>
    <mc:Fallback xmlns="">
      <p:transition spd="med" advTm="522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 isNarration="1"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void Pictur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9228" y="1190896"/>
            <a:ext cx="4818017" cy="38252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278586" y="292125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>
                <a:latin typeface="CenturyGothic"/>
              </a:rPr>
              <a:t># 3</a:t>
            </a:r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4855917" y="4968633"/>
            <a:ext cx="2823209" cy="16004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7000" dirty="0" err="1">
                <a:latin typeface="CenturyGothic"/>
              </a:rPr>
              <a:t>a</a:t>
            </a:r>
            <a:r>
              <a:rPr lang="en-US" sz="7000" dirty="0" err="1" smtClean="0">
                <a:latin typeface="CenturyGothic"/>
              </a:rPr>
              <a:t>was</a:t>
            </a:r>
            <a:endParaRPr lang="en-US" sz="7000" dirty="0" smtClean="0">
              <a:latin typeface="CenturyGothic"/>
            </a:endParaRPr>
          </a:p>
          <a:p>
            <a:pPr algn="ctr"/>
            <a:r>
              <a:rPr lang="en-US" sz="2800" dirty="0" smtClean="0">
                <a:latin typeface="CenturyGothic"/>
              </a:rPr>
              <a:t>go </a:t>
            </a:r>
            <a:r>
              <a:rPr lang="en-US" sz="2800" dirty="0">
                <a:latin typeface="CenturyGothic"/>
              </a:rPr>
              <a:t>away / go on!</a:t>
            </a:r>
            <a:endParaRPr lang="en-CA" sz="2800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0894424" y="5586550"/>
            <a:ext cx="1160054" cy="116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850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212">
        <p:fade/>
      </p:transition>
    </mc:Choice>
    <mc:Fallback xmlns="">
      <p:transition spd="med" advTm="521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 isNarration="1"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ng Pictur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418" y="1434736"/>
            <a:ext cx="4021183" cy="337714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278593" y="292124"/>
            <a:ext cx="470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/>
              <a:t># 3</a:t>
            </a:r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4255228" y="4785753"/>
            <a:ext cx="353023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7000" dirty="0" err="1">
                <a:latin typeface="CenturyGothic"/>
              </a:rPr>
              <a:t>pēyāhtik</a:t>
            </a:r>
            <a:r>
              <a:rPr lang="en-CA" sz="7000" dirty="0">
                <a:latin typeface="CenturyGothic"/>
              </a:rPr>
              <a:t> </a:t>
            </a:r>
            <a:endParaRPr lang="en-CA" sz="7000" dirty="0" smtClean="0">
              <a:latin typeface="CenturyGothic"/>
            </a:endParaRPr>
          </a:p>
          <a:p>
            <a:pPr algn="ctr"/>
            <a:r>
              <a:rPr lang="en-CA" sz="2800" dirty="0" smtClean="0">
                <a:latin typeface="CenturyGothic"/>
              </a:rPr>
              <a:t>careful</a:t>
            </a:r>
            <a:endParaRPr lang="en-CA" sz="2800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0842171" y="5612675"/>
            <a:ext cx="1133929" cy="113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667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735">
        <p:fade/>
      </p:transition>
    </mc:Choice>
    <mc:Fallback xmlns="">
      <p:transition spd="med" advTm="573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 isNarration="1"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ait Pictur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202" y="1325880"/>
            <a:ext cx="3520440" cy="326161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4529295" y="4577193"/>
            <a:ext cx="3175869" cy="16004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7000" dirty="0" err="1">
                <a:latin typeface="CenturyGothic"/>
              </a:rPr>
              <a:t>c</a:t>
            </a:r>
            <a:r>
              <a:rPr lang="en-CA" sz="7000" dirty="0" err="1" smtClean="0">
                <a:latin typeface="CenturyGothic"/>
              </a:rPr>
              <a:t>ēskwa</a:t>
            </a:r>
            <a:endParaRPr lang="en-CA" sz="7000" dirty="0" smtClean="0">
              <a:latin typeface="CenturyGothic"/>
            </a:endParaRPr>
          </a:p>
          <a:p>
            <a:pPr algn="ctr"/>
            <a:r>
              <a:rPr lang="en-CA" sz="2800" dirty="0" smtClean="0">
                <a:latin typeface="CenturyGothic"/>
              </a:rPr>
              <a:t>wait</a:t>
            </a:r>
            <a:endParaRPr lang="en-CA" sz="2800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82" end="4170.5011"/>
                </p14:media>
              </p:ext>
            </p:extLst>
          </p:nvPr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223352" y="5904855"/>
            <a:ext cx="907730" cy="90773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0987" y="206666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>
                <a:latin typeface="CenturyGothic"/>
              </a:rPr>
              <a:t># 4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81238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846">
        <p:fade/>
      </p:transition>
    </mc:Choice>
    <mc:Fallback xmlns="">
      <p:transition spd="med" advTm="584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 isNarration="1"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ait Pictur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542" y="1524000"/>
            <a:ext cx="3239146" cy="297050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2560619" y="4809663"/>
            <a:ext cx="6117380" cy="16004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7000" dirty="0">
                <a:latin typeface="CenturyGothic"/>
              </a:rPr>
              <a:t>cēskwa </a:t>
            </a:r>
            <a:r>
              <a:rPr lang="it-IT" sz="7000" dirty="0" smtClean="0">
                <a:latin typeface="CenturyGothic"/>
              </a:rPr>
              <a:t>pitamā</a:t>
            </a:r>
          </a:p>
          <a:p>
            <a:pPr algn="ctr"/>
            <a:r>
              <a:rPr lang="it-IT" sz="2800" dirty="0" smtClean="0">
                <a:latin typeface="CenturyGothic"/>
              </a:rPr>
              <a:t>wait </a:t>
            </a:r>
            <a:r>
              <a:rPr lang="it-IT" sz="2800" dirty="0">
                <a:latin typeface="CenturyGothic"/>
              </a:rPr>
              <a:t>a minute</a:t>
            </a:r>
            <a:endParaRPr lang="en-CA" sz="2800" dirty="0"/>
          </a:p>
        </p:txBody>
      </p:sp>
      <p:sp>
        <p:nvSpPr>
          <p:cNvPr id="4" name="Rectangle 3"/>
          <p:cNvSpPr/>
          <p:nvPr/>
        </p:nvSpPr>
        <p:spPr>
          <a:xfrm>
            <a:off x="170988" y="206666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>
                <a:latin typeface="CenturyGothic"/>
              </a:rPr>
              <a:t># 4</a:t>
            </a:r>
            <a:endParaRPr lang="en-CA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408" end="4594.6757"/>
                </p14:media>
              </p:ext>
            </p:extLst>
          </p:nvPr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316346" y="5982882"/>
            <a:ext cx="814737" cy="81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6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256">
        <p:fade/>
      </p:transition>
    </mc:Choice>
    <mc:Fallback xmlns="">
      <p:transition spd="med" advTm="725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 isNarration="1"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un Pictur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42" y="1447800"/>
            <a:ext cx="3120842" cy="30209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3836415" y="4422207"/>
            <a:ext cx="4071949" cy="16004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7000" dirty="0" err="1">
                <a:latin typeface="CenturyGothic"/>
              </a:rPr>
              <a:t>p</a:t>
            </a:r>
            <a:r>
              <a:rPr lang="en-CA" sz="7000" dirty="0" err="1" smtClean="0">
                <a:latin typeface="CenturyGothic"/>
              </a:rPr>
              <a:t>imipahtā</a:t>
            </a:r>
            <a:endParaRPr lang="en-CA" sz="7000" dirty="0" smtClean="0">
              <a:latin typeface="CenturyGothic"/>
            </a:endParaRPr>
          </a:p>
          <a:p>
            <a:pPr algn="ctr"/>
            <a:r>
              <a:rPr lang="en-CA" sz="2800" dirty="0" smtClean="0">
                <a:latin typeface="CenturyGothic"/>
              </a:rPr>
              <a:t>run</a:t>
            </a:r>
            <a:endParaRPr lang="en-CA" sz="2800" dirty="0"/>
          </a:p>
        </p:txBody>
      </p:sp>
      <p:sp>
        <p:nvSpPr>
          <p:cNvPr id="4" name="Rectangle 3"/>
          <p:cNvSpPr/>
          <p:nvPr/>
        </p:nvSpPr>
        <p:spPr>
          <a:xfrm>
            <a:off x="170987" y="206668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>
                <a:latin typeface="CenturyGothic"/>
              </a:rPr>
              <a:t># 4</a:t>
            </a:r>
            <a:endParaRPr lang="en-CA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18" end="3733.4013"/>
                </p14:media>
              </p:ext>
            </p:extLst>
          </p:nvPr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145864" y="5811864"/>
            <a:ext cx="830236" cy="83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361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738">
        <p:fade/>
      </p:transition>
    </mc:Choice>
    <mc:Fallback xmlns="">
      <p:transition spd="med" advTm="573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 isNarration="1"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wing Pictur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863" y="822961"/>
            <a:ext cx="2532358" cy="34545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3619500" y="4050247"/>
            <a:ext cx="4121641" cy="16004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7000" dirty="0" err="1">
                <a:latin typeface="CenturyGothic"/>
              </a:rPr>
              <a:t>w</a:t>
            </a:r>
            <a:r>
              <a:rPr lang="en-CA" sz="7000" dirty="0" err="1" smtClean="0">
                <a:latin typeface="CenturyGothic"/>
              </a:rPr>
              <a:t>ēwēpiso</a:t>
            </a:r>
            <a:endParaRPr lang="en-CA" sz="7000" dirty="0" smtClean="0">
              <a:latin typeface="CenturyGothic"/>
            </a:endParaRPr>
          </a:p>
          <a:p>
            <a:pPr algn="ctr"/>
            <a:r>
              <a:rPr lang="en-CA" sz="2800" dirty="0" smtClean="0">
                <a:latin typeface="CenturyGothic"/>
              </a:rPr>
              <a:t>swing</a:t>
            </a:r>
            <a:endParaRPr lang="en-CA" sz="2800" dirty="0"/>
          </a:p>
        </p:txBody>
      </p:sp>
      <p:sp>
        <p:nvSpPr>
          <p:cNvPr id="4" name="Rectangle 3"/>
          <p:cNvSpPr/>
          <p:nvPr/>
        </p:nvSpPr>
        <p:spPr>
          <a:xfrm>
            <a:off x="170992" y="206668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>
                <a:latin typeface="CenturyGothic"/>
              </a:rPr>
              <a:t># 4</a:t>
            </a:r>
            <a:endParaRPr lang="en-CA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346" end="5833.0521"/>
                </p14:media>
              </p:ext>
            </p:extLst>
          </p:nvPr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223356" y="5889356"/>
            <a:ext cx="752744" cy="75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039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704">
        <p:fade/>
      </p:transition>
    </mc:Choice>
    <mc:Fallback xmlns="">
      <p:transition spd="med" advTm="970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 isNarration="1"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659" y="800487"/>
            <a:ext cx="4282440" cy="28571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4094247" y="4236227"/>
            <a:ext cx="4123245" cy="16004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7000" dirty="0" err="1">
                <a:latin typeface="CenturyGothic"/>
              </a:rPr>
              <a:t>k</a:t>
            </a:r>
            <a:r>
              <a:rPr lang="en-CA" sz="7000" dirty="0" err="1" smtClean="0">
                <a:latin typeface="CenturyGothic"/>
              </a:rPr>
              <a:t>wāskohti</a:t>
            </a:r>
            <a:endParaRPr lang="en-CA" sz="7000" dirty="0" smtClean="0">
              <a:latin typeface="CenturyGothic"/>
            </a:endParaRPr>
          </a:p>
          <a:p>
            <a:pPr algn="ctr"/>
            <a:r>
              <a:rPr lang="en-CA" sz="2800" dirty="0" smtClean="0">
                <a:latin typeface="CenturyGothic"/>
              </a:rPr>
              <a:t>jump</a:t>
            </a:r>
            <a:endParaRPr lang="en-CA" sz="2800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784" end="1367.8208"/>
                </p14:media>
              </p:ext>
            </p:extLst>
          </p:nvPr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003281" y="5669281"/>
            <a:ext cx="972820" cy="9728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4086" y="226814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>
                <a:latin typeface="CenturyGothic"/>
              </a:rPr>
              <a:t># 5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5298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243">
        <p:fade/>
      </p:transition>
    </mc:Choice>
    <mc:Fallback xmlns="">
      <p:transition spd="med" advTm="524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 isNarration="1"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542" y="1241544"/>
            <a:ext cx="3162558" cy="307899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4045172" y="4561691"/>
            <a:ext cx="4522392" cy="16004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7000" dirty="0" err="1">
                <a:latin typeface="CenturyGothic"/>
              </a:rPr>
              <a:t>p</a:t>
            </a:r>
            <a:r>
              <a:rPr lang="en-CA" sz="7000" dirty="0" err="1" smtClean="0">
                <a:latin typeface="CenturyGothic"/>
              </a:rPr>
              <a:t>ākāhtowē</a:t>
            </a:r>
            <a:endParaRPr lang="en-CA" sz="7000" dirty="0" smtClean="0">
              <a:latin typeface="CenturyGothic"/>
            </a:endParaRPr>
          </a:p>
          <a:p>
            <a:pPr algn="ctr"/>
            <a:r>
              <a:rPr lang="en-CA" sz="2800" dirty="0" smtClean="0">
                <a:latin typeface="CenturyGothic"/>
              </a:rPr>
              <a:t>play </a:t>
            </a:r>
            <a:r>
              <a:rPr lang="en-CA" sz="2800" dirty="0">
                <a:latin typeface="CenturyGothic"/>
              </a:rPr>
              <a:t>ball</a:t>
            </a:r>
            <a:endParaRPr lang="en-CA" sz="2800" dirty="0"/>
          </a:p>
        </p:txBody>
      </p:sp>
      <p:sp>
        <p:nvSpPr>
          <p:cNvPr id="4" name="Rectangle 3"/>
          <p:cNvSpPr/>
          <p:nvPr/>
        </p:nvSpPr>
        <p:spPr>
          <a:xfrm>
            <a:off x="174086" y="249674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>
                <a:latin typeface="CenturyGothic"/>
              </a:rPr>
              <a:t># 5</a:t>
            </a:r>
            <a:endParaRPr lang="en-CA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623" end="1506.873"/>
                </p14:media>
              </p:ext>
            </p:extLst>
          </p:nvPr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0927080" y="5593080"/>
            <a:ext cx="1049020" cy="1049020"/>
          </a:xfrm>
          <a:prstGeom prst="rect">
            <a:avLst/>
          </a:prstGeom>
        </p:spPr>
      </p:pic>
      <p:sp>
        <p:nvSpPr>
          <p:cNvPr id="7" name="Freeform 6"/>
          <p:cNvSpPr/>
          <p:nvPr/>
        </p:nvSpPr>
        <p:spPr>
          <a:xfrm>
            <a:off x="6219022" y="4231673"/>
            <a:ext cx="510620" cy="153040"/>
          </a:xfrm>
          <a:custGeom>
            <a:avLst/>
            <a:gdLst>
              <a:gd name="connsiteX0" fmla="*/ 5508 w 510620"/>
              <a:gd name="connsiteY0" fmla="*/ 81431 h 153040"/>
              <a:gd name="connsiteX1" fmla="*/ 8262 w 510620"/>
              <a:gd name="connsiteY1" fmla="*/ 131007 h 153040"/>
              <a:gd name="connsiteX2" fmla="*/ 24788 w 510620"/>
              <a:gd name="connsiteY2" fmla="*/ 136515 h 153040"/>
              <a:gd name="connsiteX3" fmla="*/ 33050 w 510620"/>
              <a:gd name="connsiteY3" fmla="*/ 139269 h 153040"/>
              <a:gd name="connsiteX4" fmla="*/ 71609 w 510620"/>
              <a:gd name="connsiteY4" fmla="*/ 133761 h 153040"/>
              <a:gd name="connsiteX5" fmla="*/ 93643 w 510620"/>
              <a:gd name="connsiteY5" fmla="*/ 139269 h 153040"/>
              <a:gd name="connsiteX6" fmla="*/ 112923 w 510620"/>
              <a:gd name="connsiteY6" fmla="*/ 142023 h 153040"/>
              <a:gd name="connsiteX7" fmla="*/ 206566 w 510620"/>
              <a:gd name="connsiteY7" fmla="*/ 147532 h 153040"/>
              <a:gd name="connsiteX8" fmla="*/ 214829 w 510620"/>
              <a:gd name="connsiteY8" fmla="*/ 150286 h 153040"/>
              <a:gd name="connsiteX9" fmla="*/ 234108 w 510620"/>
              <a:gd name="connsiteY9" fmla="*/ 153040 h 153040"/>
              <a:gd name="connsiteX10" fmla="*/ 366311 w 510620"/>
              <a:gd name="connsiteY10" fmla="*/ 144778 h 153040"/>
              <a:gd name="connsiteX11" fmla="*/ 380082 w 510620"/>
              <a:gd name="connsiteY11" fmla="*/ 133761 h 153040"/>
              <a:gd name="connsiteX12" fmla="*/ 402115 w 510620"/>
              <a:gd name="connsiteY12" fmla="*/ 128252 h 153040"/>
              <a:gd name="connsiteX13" fmla="*/ 410378 w 510620"/>
              <a:gd name="connsiteY13" fmla="*/ 125498 h 153040"/>
              <a:gd name="connsiteX14" fmla="*/ 418641 w 510620"/>
              <a:gd name="connsiteY14" fmla="*/ 119990 h 153040"/>
              <a:gd name="connsiteX15" fmla="*/ 443429 w 510620"/>
              <a:gd name="connsiteY15" fmla="*/ 114481 h 153040"/>
              <a:gd name="connsiteX16" fmla="*/ 459954 w 510620"/>
              <a:gd name="connsiteY16" fmla="*/ 108973 h 153040"/>
              <a:gd name="connsiteX17" fmla="*/ 468217 w 510620"/>
              <a:gd name="connsiteY17" fmla="*/ 106219 h 153040"/>
              <a:gd name="connsiteX18" fmla="*/ 476479 w 510620"/>
              <a:gd name="connsiteY18" fmla="*/ 103464 h 153040"/>
              <a:gd name="connsiteX19" fmla="*/ 498513 w 510620"/>
              <a:gd name="connsiteY19" fmla="*/ 97956 h 153040"/>
              <a:gd name="connsiteX20" fmla="*/ 506776 w 510620"/>
              <a:gd name="connsiteY20" fmla="*/ 59397 h 153040"/>
              <a:gd name="connsiteX21" fmla="*/ 498513 w 510620"/>
              <a:gd name="connsiteY21" fmla="*/ 37363 h 153040"/>
              <a:gd name="connsiteX22" fmla="*/ 484742 w 510620"/>
              <a:gd name="connsiteY22" fmla="*/ 34609 h 153040"/>
              <a:gd name="connsiteX23" fmla="*/ 476479 w 510620"/>
              <a:gd name="connsiteY23" fmla="*/ 31855 h 153040"/>
              <a:gd name="connsiteX24" fmla="*/ 459954 w 510620"/>
              <a:gd name="connsiteY24" fmla="*/ 29100 h 153040"/>
              <a:gd name="connsiteX25" fmla="*/ 443429 w 510620"/>
              <a:gd name="connsiteY25" fmla="*/ 23592 h 153040"/>
              <a:gd name="connsiteX26" fmla="*/ 426903 w 510620"/>
              <a:gd name="connsiteY26" fmla="*/ 18084 h 153040"/>
              <a:gd name="connsiteX27" fmla="*/ 418641 w 510620"/>
              <a:gd name="connsiteY27" fmla="*/ 15329 h 153040"/>
              <a:gd name="connsiteX28" fmla="*/ 369065 w 510620"/>
              <a:gd name="connsiteY28" fmla="*/ 12575 h 153040"/>
              <a:gd name="connsiteX29" fmla="*/ 355294 w 510620"/>
              <a:gd name="connsiteY29" fmla="*/ 34609 h 153040"/>
              <a:gd name="connsiteX30" fmla="*/ 336014 w 510620"/>
              <a:gd name="connsiteY30" fmla="*/ 48380 h 153040"/>
              <a:gd name="connsiteX31" fmla="*/ 330506 w 510620"/>
              <a:gd name="connsiteY31" fmla="*/ 56643 h 153040"/>
              <a:gd name="connsiteX32" fmla="*/ 324997 w 510620"/>
              <a:gd name="connsiteY32" fmla="*/ 73168 h 153040"/>
              <a:gd name="connsiteX33" fmla="*/ 313980 w 510620"/>
              <a:gd name="connsiteY33" fmla="*/ 86939 h 153040"/>
              <a:gd name="connsiteX34" fmla="*/ 294701 w 510620"/>
              <a:gd name="connsiteY34" fmla="*/ 106219 h 153040"/>
              <a:gd name="connsiteX35" fmla="*/ 286438 w 510620"/>
              <a:gd name="connsiteY35" fmla="*/ 111727 h 153040"/>
              <a:gd name="connsiteX36" fmla="*/ 280930 w 510620"/>
              <a:gd name="connsiteY36" fmla="*/ 119990 h 153040"/>
              <a:gd name="connsiteX37" fmla="*/ 272667 w 510620"/>
              <a:gd name="connsiteY37" fmla="*/ 125498 h 153040"/>
              <a:gd name="connsiteX38" fmla="*/ 267159 w 510620"/>
              <a:gd name="connsiteY38" fmla="*/ 131007 h 153040"/>
              <a:gd name="connsiteX39" fmla="*/ 245125 w 510620"/>
              <a:gd name="connsiteY39" fmla="*/ 128252 h 153040"/>
              <a:gd name="connsiteX40" fmla="*/ 253388 w 510620"/>
              <a:gd name="connsiteY40" fmla="*/ 114481 h 153040"/>
              <a:gd name="connsiteX41" fmla="*/ 253388 w 510620"/>
              <a:gd name="connsiteY41" fmla="*/ 95202 h 153040"/>
              <a:gd name="connsiteX42" fmla="*/ 236862 w 510620"/>
              <a:gd name="connsiteY42" fmla="*/ 100710 h 153040"/>
              <a:gd name="connsiteX43" fmla="*/ 234108 w 510620"/>
              <a:gd name="connsiteY43" fmla="*/ 108973 h 153040"/>
              <a:gd name="connsiteX44" fmla="*/ 225845 w 510620"/>
              <a:gd name="connsiteY44" fmla="*/ 119990 h 153040"/>
              <a:gd name="connsiteX45" fmla="*/ 231354 w 510620"/>
              <a:gd name="connsiteY45" fmla="*/ 125498 h 153040"/>
              <a:gd name="connsiteX46" fmla="*/ 214829 w 510620"/>
              <a:gd name="connsiteY46" fmla="*/ 131007 h 153040"/>
              <a:gd name="connsiteX47" fmla="*/ 203812 w 510620"/>
              <a:gd name="connsiteY47" fmla="*/ 128252 h 153040"/>
              <a:gd name="connsiteX48" fmla="*/ 201058 w 510620"/>
              <a:gd name="connsiteY48" fmla="*/ 108973 h 153040"/>
              <a:gd name="connsiteX49" fmla="*/ 198303 w 510620"/>
              <a:gd name="connsiteY49" fmla="*/ 97956 h 153040"/>
              <a:gd name="connsiteX50" fmla="*/ 187286 w 510620"/>
              <a:gd name="connsiteY50" fmla="*/ 95202 h 153040"/>
              <a:gd name="connsiteX51" fmla="*/ 156990 w 510620"/>
              <a:gd name="connsiteY51" fmla="*/ 86939 h 153040"/>
              <a:gd name="connsiteX52" fmla="*/ 151482 w 510620"/>
              <a:gd name="connsiteY52" fmla="*/ 78676 h 153040"/>
              <a:gd name="connsiteX53" fmla="*/ 154236 w 510620"/>
              <a:gd name="connsiteY53" fmla="*/ 70414 h 153040"/>
              <a:gd name="connsiteX54" fmla="*/ 179024 w 510620"/>
              <a:gd name="connsiteY54" fmla="*/ 78676 h 153040"/>
              <a:gd name="connsiteX55" fmla="*/ 190041 w 510620"/>
              <a:gd name="connsiteY55" fmla="*/ 92447 h 153040"/>
              <a:gd name="connsiteX56" fmla="*/ 201058 w 510620"/>
              <a:gd name="connsiteY56" fmla="*/ 75922 h 153040"/>
              <a:gd name="connsiteX57" fmla="*/ 203812 w 510620"/>
              <a:gd name="connsiteY57" fmla="*/ 62151 h 153040"/>
              <a:gd name="connsiteX58" fmla="*/ 198303 w 510620"/>
              <a:gd name="connsiteY58" fmla="*/ 45626 h 153040"/>
              <a:gd name="connsiteX59" fmla="*/ 187286 w 510620"/>
              <a:gd name="connsiteY59" fmla="*/ 42872 h 153040"/>
              <a:gd name="connsiteX60" fmla="*/ 181778 w 510620"/>
              <a:gd name="connsiteY60" fmla="*/ 37363 h 153040"/>
              <a:gd name="connsiteX61" fmla="*/ 173515 w 510620"/>
              <a:gd name="connsiteY61" fmla="*/ 34609 h 153040"/>
              <a:gd name="connsiteX62" fmla="*/ 132202 w 510620"/>
              <a:gd name="connsiteY62" fmla="*/ 31855 h 153040"/>
              <a:gd name="connsiteX63" fmla="*/ 101906 w 510620"/>
              <a:gd name="connsiteY63" fmla="*/ 34609 h 153040"/>
              <a:gd name="connsiteX64" fmla="*/ 90889 w 510620"/>
              <a:gd name="connsiteY64" fmla="*/ 37363 h 153040"/>
              <a:gd name="connsiteX65" fmla="*/ 55084 w 510620"/>
              <a:gd name="connsiteY65" fmla="*/ 34609 h 153040"/>
              <a:gd name="connsiteX66" fmla="*/ 46821 w 510620"/>
              <a:gd name="connsiteY66" fmla="*/ 31855 h 153040"/>
              <a:gd name="connsiteX67" fmla="*/ 44067 w 510620"/>
              <a:gd name="connsiteY67" fmla="*/ 23592 h 153040"/>
              <a:gd name="connsiteX68" fmla="*/ 33050 w 510620"/>
              <a:gd name="connsiteY68" fmla="*/ 9821 h 153040"/>
              <a:gd name="connsiteX69" fmla="*/ 22033 w 510620"/>
              <a:gd name="connsiteY69" fmla="*/ 4313 h 153040"/>
              <a:gd name="connsiteX70" fmla="*/ 19279 w 510620"/>
              <a:gd name="connsiteY70" fmla="*/ 15329 h 153040"/>
              <a:gd name="connsiteX71" fmla="*/ 8262 w 510620"/>
              <a:gd name="connsiteY71" fmla="*/ 29100 h 153040"/>
              <a:gd name="connsiteX72" fmla="*/ 0 w 510620"/>
              <a:gd name="connsiteY72" fmla="*/ 29100 h 15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510620" h="153040">
                <a:moveTo>
                  <a:pt x="5508" y="81431"/>
                </a:moveTo>
                <a:cubicBezTo>
                  <a:pt x="6426" y="97956"/>
                  <a:pt x="2794" y="115385"/>
                  <a:pt x="8262" y="131007"/>
                </a:cubicBezTo>
                <a:cubicBezTo>
                  <a:pt x="10180" y="136488"/>
                  <a:pt x="19279" y="134679"/>
                  <a:pt x="24788" y="136515"/>
                </a:cubicBezTo>
                <a:lnTo>
                  <a:pt x="33050" y="139269"/>
                </a:lnTo>
                <a:cubicBezTo>
                  <a:pt x="41271" y="137899"/>
                  <a:pt x="64717" y="133761"/>
                  <a:pt x="71609" y="133761"/>
                </a:cubicBezTo>
                <a:cubicBezTo>
                  <a:pt x="85264" y="133761"/>
                  <a:pt x="82777" y="137096"/>
                  <a:pt x="93643" y="139269"/>
                </a:cubicBezTo>
                <a:cubicBezTo>
                  <a:pt x="100009" y="140542"/>
                  <a:pt x="106496" y="141105"/>
                  <a:pt x="112923" y="142023"/>
                </a:cubicBezTo>
                <a:cubicBezTo>
                  <a:pt x="149068" y="154076"/>
                  <a:pt x="109745" y="141837"/>
                  <a:pt x="206566" y="147532"/>
                </a:cubicBezTo>
                <a:cubicBezTo>
                  <a:pt x="209464" y="147702"/>
                  <a:pt x="211982" y="149717"/>
                  <a:pt x="214829" y="150286"/>
                </a:cubicBezTo>
                <a:cubicBezTo>
                  <a:pt x="221195" y="151559"/>
                  <a:pt x="227682" y="152122"/>
                  <a:pt x="234108" y="153040"/>
                </a:cubicBezTo>
                <a:cubicBezTo>
                  <a:pt x="318491" y="145369"/>
                  <a:pt x="274435" y="148311"/>
                  <a:pt x="366311" y="144778"/>
                </a:cubicBezTo>
                <a:cubicBezTo>
                  <a:pt x="370268" y="140820"/>
                  <a:pt x="374619" y="135748"/>
                  <a:pt x="380082" y="133761"/>
                </a:cubicBezTo>
                <a:cubicBezTo>
                  <a:pt x="387197" y="131174"/>
                  <a:pt x="394933" y="130646"/>
                  <a:pt x="402115" y="128252"/>
                </a:cubicBezTo>
                <a:cubicBezTo>
                  <a:pt x="404869" y="127334"/>
                  <a:pt x="407781" y="126796"/>
                  <a:pt x="410378" y="125498"/>
                </a:cubicBezTo>
                <a:cubicBezTo>
                  <a:pt x="413339" y="124018"/>
                  <a:pt x="415501" y="121037"/>
                  <a:pt x="418641" y="119990"/>
                </a:cubicBezTo>
                <a:cubicBezTo>
                  <a:pt x="426671" y="117313"/>
                  <a:pt x="435251" y="116662"/>
                  <a:pt x="443429" y="114481"/>
                </a:cubicBezTo>
                <a:cubicBezTo>
                  <a:pt x="449039" y="112985"/>
                  <a:pt x="454446" y="110809"/>
                  <a:pt x="459954" y="108973"/>
                </a:cubicBezTo>
                <a:lnTo>
                  <a:pt x="468217" y="106219"/>
                </a:lnTo>
                <a:cubicBezTo>
                  <a:pt x="470971" y="105301"/>
                  <a:pt x="473663" y="104168"/>
                  <a:pt x="476479" y="103464"/>
                </a:cubicBezTo>
                <a:lnTo>
                  <a:pt x="498513" y="97956"/>
                </a:lnTo>
                <a:cubicBezTo>
                  <a:pt x="515645" y="80824"/>
                  <a:pt x="510774" y="91379"/>
                  <a:pt x="506776" y="59397"/>
                </a:cubicBezTo>
                <a:cubicBezTo>
                  <a:pt x="505970" y="52953"/>
                  <a:pt x="506864" y="40942"/>
                  <a:pt x="498513" y="37363"/>
                </a:cubicBezTo>
                <a:cubicBezTo>
                  <a:pt x="494210" y="35519"/>
                  <a:pt x="489283" y="35744"/>
                  <a:pt x="484742" y="34609"/>
                </a:cubicBezTo>
                <a:cubicBezTo>
                  <a:pt x="481925" y="33905"/>
                  <a:pt x="479313" y="32485"/>
                  <a:pt x="476479" y="31855"/>
                </a:cubicBezTo>
                <a:cubicBezTo>
                  <a:pt x="471028" y="30643"/>
                  <a:pt x="465372" y="30454"/>
                  <a:pt x="459954" y="29100"/>
                </a:cubicBezTo>
                <a:cubicBezTo>
                  <a:pt x="454321" y="27692"/>
                  <a:pt x="448937" y="25428"/>
                  <a:pt x="443429" y="23592"/>
                </a:cubicBezTo>
                <a:lnTo>
                  <a:pt x="426903" y="18084"/>
                </a:lnTo>
                <a:cubicBezTo>
                  <a:pt x="424149" y="17166"/>
                  <a:pt x="421540" y="15490"/>
                  <a:pt x="418641" y="15329"/>
                </a:cubicBezTo>
                <a:lnTo>
                  <a:pt x="369065" y="12575"/>
                </a:lnTo>
                <a:cubicBezTo>
                  <a:pt x="347028" y="18084"/>
                  <a:pt x="366681" y="9558"/>
                  <a:pt x="355294" y="34609"/>
                </a:cubicBezTo>
                <a:cubicBezTo>
                  <a:pt x="350626" y="44879"/>
                  <a:pt x="344507" y="45549"/>
                  <a:pt x="336014" y="48380"/>
                </a:cubicBezTo>
                <a:cubicBezTo>
                  <a:pt x="334178" y="51134"/>
                  <a:pt x="331850" y="53618"/>
                  <a:pt x="330506" y="56643"/>
                </a:cubicBezTo>
                <a:cubicBezTo>
                  <a:pt x="328148" y="61949"/>
                  <a:pt x="328218" y="68337"/>
                  <a:pt x="324997" y="73168"/>
                </a:cubicBezTo>
                <a:cubicBezTo>
                  <a:pt x="318049" y="83592"/>
                  <a:pt x="321830" y="79091"/>
                  <a:pt x="313980" y="86939"/>
                </a:cubicBezTo>
                <a:cubicBezTo>
                  <a:pt x="309133" y="101482"/>
                  <a:pt x="313641" y="93592"/>
                  <a:pt x="294701" y="106219"/>
                </a:cubicBezTo>
                <a:lnTo>
                  <a:pt x="286438" y="111727"/>
                </a:lnTo>
                <a:cubicBezTo>
                  <a:pt x="284602" y="114481"/>
                  <a:pt x="283271" y="117649"/>
                  <a:pt x="280930" y="119990"/>
                </a:cubicBezTo>
                <a:cubicBezTo>
                  <a:pt x="278589" y="122331"/>
                  <a:pt x="275252" y="123430"/>
                  <a:pt x="272667" y="125498"/>
                </a:cubicBezTo>
                <a:cubicBezTo>
                  <a:pt x="270639" y="127120"/>
                  <a:pt x="268995" y="129171"/>
                  <a:pt x="267159" y="131007"/>
                </a:cubicBezTo>
                <a:cubicBezTo>
                  <a:pt x="259814" y="130089"/>
                  <a:pt x="251552" y="131924"/>
                  <a:pt x="245125" y="128252"/>
                </a:cubicBezTo>
                <a:cubicBezTo>
                  <a:pt x="240575" y="125652"/>
                  <a:pt x="253095" y="114774"/>
                  <a:pt x="253388" y="114481"/>
                </a:cubicBezTo>
                <a:cubicBezTo>
                  <a:pt x="254341" y="111622"/>
                  <a:pt x="260755" y="97307"/>
                  <a:pt x="253388" y="95202"/>
                </a:cubicBezTo>
                <a:cubicBezTo>
                  <a:pt x="247805" y="93607"/>
                  <a:pt x="236862" y="100710"/>
                  <a:pt x="236862" y="100710"/>
                </a:cubicBezTo>
                <a:cubicBezTo>
                  <a:pt x="235944" y="103464"/>
                  <a:pt x="234108" y="106070"/>
                  <a:pt x="234108" y="108973"/>
                </a:cubicBezTo>
                <a:cubicBezTo>
                  <a:pt x="234108" y="121814"/>
                  <a:pt x="244830" y="115242"/>
                  <a:pt x="225845" y="119990"/>
                </a:cubicBezTo>
                <a:cubicBezTo>
                  <a:pt x="227681" y="121826"/>
                  <a:pt x="233190" y="123662"/>
                  <a:pt x="231354" y="125498"/>
                </a:cubicBezTo>
                <a:cubicBezTo>
                  <a:pt x="227248" y="129604"/>
                  <a:pt x="214829" y="131007"/>
                  <a:pt x="214829" y="131007"/>
                </a:cubicBezTo>
                <a:cubicBezTo>
                  <a:pt x="211157" y="130089"/>
                  <a:pt x="205818" y="131462"/>
                  <a:pt x="203812" y="128252"/>
                </a:cubicBezTo>
                <a:cubicBezTo>
                  <a:pt x="200372" y="122747"/>
                  <a:pt x="202219" y="115360"/>
                  <a:pt x="201058" y="108973"/>
                </a:cubicBezTo>
                <a:cubicBezTo>
                  <a:pt x="200381" y="105249"/>
                  <a:pt x="200980" y="100633"/>
                  <a:pt x="198303" y="97956"/>
                </a:cubicBezTo>
                <a:cubicBezTo>
                  <a:pt x="195626" y="95279"/>
                  <a:pt x="190958" y="96120"/>
                  <a:pt x="187286" y="95202"/>
                </a:cubicBezTo>
                <a:cubicBezTo>
                  <a:pt x="172508" y="80422"/>
                  <a:pt x="195217" y="100840"/>
                  <a:pt x="156990" y="86939"/>
                </a:cubicBezTo>
                <a:cubicBezTo>
                  <a:pt x="153879" y="85808"/>
                  <a:pt x="153318" y="81430"/>
                  <a:pt x="151482" y="78676"/>
                </a:cubicBezTo>
                <a:cubicBezTo>
                  <a:pt x="152400" y="75922"/>
                  <a:pt x="151420" y="71118"/>
                  <a:pt x="154236" y="70414"/>
                </a:cubicBezTo>
                <a:cubicBezTo>
                  <a:pt x="169218" y="66669"/>
                  <a:pt x="171672" y="71325"/>
                  <a:pt x="179024" y="78676"/>
                </a:cubicBezTo>
                <a:cubicBezTo>
                  <a:pt x="179578" y="80339"/>
                  <a:pt x="183064" y="96434"/>
                  <a:pt x="190041" y="92447"/>
                </a:cubicBezTo>
                <a:cubicBezTo>
                  <a:pt x="195789" y="89162"/>
                  <a:pt x="201058" y="75922"/>
                  <a:pt x="201058" y="75922"/>
                </a:cubicBezTo>
                <a:cubicBezTo>
                  <a:pt x="201976" y="71332"/>
                  <a:pt x="202677" y="66692"/>
                  <a:pt x="203812" y="62151"/>
                </a:cubicBezTo>
                <a:cubicBezTo>
                  <a:pt x="206205" y="52578"/>
                  <a:pt x="210756" y="52741"/>
                  <a:pt x="198303" y="45626"/>
                </a:cubicBezTo>
                <a:cubicBezTo>
                  <a:pt x="195016" y="43748"/>
                  <a:pt x="190958" y="43790"/>
                  <a:pt x="187286" y="42872"/>
                </a:cubicBezTo>
                <a:cubicBezTo>
                  <a:pt x="185450" y="41036"/>
                  <a:pt x="184005" y="38699"/>
                  <a:pt x="181778" y="37363"/>
                </a:cubicBezTo>
                <a:cubicBezTo>
                  <a:pt x="179288" y="35869"/>
                  <a:pt x="176401" y="34930"/>
                  <a:pt x="173515" y="34609"/>
                </a:cubicBezTo>
                <a:cubicBezTo>
                  <a:pt x="159798" y="33085"/>
                  <a:pt x="145973" y="32773"/>
                  <a:pt x="132202" y="31855"/>
                </a:cubicBezTo>
                <a:cubicBezTo>
                  <a:pt x="122103" y="32773"/>
                  <a:pt x="111957" y="33269"/>
                  <a:pt x="101906" y="34609"/>
                </a:cubicBezTo>
                <a:cubicBezTo>
                  <a:pt x="98154" y="35109"/>
                  <a:pt x="94674" y="37363"/>
                  <a:pt x="90889" y="37363"/>
                </a:cubicBezTo>
                <a:cubicBezTo>
                  <a:pt x="78919" y="37363"/>
                  <a:pt x="67019" y="35527"/>
                  <a:pt x="55084" y="34609"/>
                </a:cubicBezTo>
                <a:cubicBezTo>
                  <a:pt x="52330" y="33691"/>
                  <a:pt x="48874" y="33908"/>
                  <a:pt x="46821" y="31855"/>
                </a:cubicBezTo>
                <a:cubicBezTo>
                  <a:pt x="44768" y="29802"/>
                  <a:pt x="45365" y="26189"/>
                  <a:pt x="44067" y="23592"/>
                </a:cubicBezTo>
                <a:cubicBezTo>
                  <a:pt x="40592" y="16641"/>
                  <a:pt x="38175" y="14945"/>
                  <a:pt x="33050" y="9821"/>
                </a:cubicBezTo>
                <a:cubicBezTo>
                  <a:pt x="31754" y="5932"/>
                  <a:pt x="30674" y="-6489"/>
                  <a:pt x="22033" y="4313"/>
                </a:cubicBezTo>
                <a:cubicBezTo>
                  <a:pt x="19668" y="7269"/>
                  <a:pt x="20319" y="11690"/>
                  <a:pt x="19279" y="15329"/>
                </a:cubicBezTo>
                <a:cubicBezTo>
                  <a:pt x="17064" y="23082"/>
                  <a:pt x="17133" y="26143"/>
                  <a:pt x="8262" y="29100"/>
                </a:cubicBezTo>
                <a:cubicBezTo>
                  <a:pt x="5649" y="29971"/>
                  <a:pt x="2754" y="29100"/>
                  <a:pt x="0" y="29100"/>
                </a:cubicBezTo>
              </a:path>
            </a:pathLst>
          </a:custGeom>
          <a:solidFill>
            <a:schemeClr val="bg2">
              <a:lumMod val="1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327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226">
        <p:fade/>
      </p:transition>
    </mc:Choice>
    <mc:Fallback xmlns="">
      <p:transition spd="med" advTm="922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263" y="1443789"/>
            <a:ext cx="2511841" cy="259882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4275202" y="4308634"/>
            <a:ext cx="3975768" cy="16004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7000" dirty="0" err="1">
                <a:latin typeface="CenturyGothic"/>
              </a:rPr>
              <a:t>k</a:t>
            </a:r>
            <a:r>
              <a:rPr lang="en-CA" sz="7000" dirty="0" err="1" smtClean="0">
                <a:latin typeface="CenturyGothic"/>
              </a:rPr>
              <a:t>īhcēkosī</a:t>
            </a:r>
            <a:endParaRPr lang="en-CA" sz="7000" dirty="0" smtClean="0">
              <a:latin typeface="CenturyGothic"/>
            </a:endParaRPr>
          </a:p>
          <a:p>
            <a:pPr algn="ctr"/>
            <a:r>
              <a:rPr lang="en-CA" sz="2800" dirty="0" smtClean="0">
                <a:latin typeface="CenturyGothic"/>
              </a:rPr>
              <a:t>climb </a:t>
            </a:r>
            <a:r>
              <a:rPr lang="en-CA" sz="2800" dirty="0">
                <a:latin typeface="CenturyGothic"/>
              </a:rPr>
              <a:t>up</a:t>
            </a:r>
            <a:endParaRPr lang="en-CA" sz="2800" dirty="0"/>
          </a:p>
        </p:txBody>
      </p:sp>
      <p:sp>
        <p:nvSpPr>
          <p:cNvPr id="6" name="Oval 5"/>
          <p:cNvSpPr/>
          <p:nvPr/>
        </p:nvSpPr>
        <p:spPr>
          <a:xfrm>
            <a:off x="5964025" y="1407496"/>
            <a:ext cx="380214" cy="45719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Freeform 7"/>
          <p:cNvSpPr/>
          <p:nvPr/>
        </p:nvSpPr>
        <p:spPr>
          <a:xfrm>
            <a:off x="5897725" y="1392025"/>
            <a:ext cx="503075" cy="204247"/>
          </a:xfrm>
          <a:custGeom>
            <a:avLst/>
            <a:gdLst>
              <a:gd name="connsiteX0" fmla="*/ 6597 w 503075"/>
              <a:gd name="connsiteY0" fmla="*/ 169682 h 204247"/>
              <a:gd name="connsiteX1" fmla="*/ 312 w 503075"/>
              <a:gd name="connsiteY1" fmla="*/ 150829 h 204247"/>
              <a:gd name="connsiteX2" fmla="*/ 16023 w 503075"/>
              <a:gd name="connsiteY2" fmla="*/ 103695 h 204247"/>
              <a:gd name="connsiteX3" fmla="*/ 44304 w 503075"/>
              <a:gd name="connsiteY3" fmla="*/ 84841 h 204247"/>
              <a:gd name="connsiteX4" fmla="*/ 53731 w 503075"/>
              <a:gd name="connsiteY4" fmla="*/ 78556 h 204247"/>
              <a:gd name="connsiteX5" fmla="*/ 66300 w 503075"/>
              <a:gd name="connsiteY5" fmla="*/ 56561 h 204247"/>
              <a:gd name="connsiteX6" fmla="*/ 69442 w 503075"/>
              <a:gd name="connsiteY6" fmla="*/ 43991 h 204247"/>
              <a:gd name="connsiteX7" fmla="*/ 66300 w 503075"/>
              <a:gd name="connsiteY7" fmla="*/ 53418 h 204247"/>
              <a:gd name="connsiteX8" fmla="*/ 63157 w 503075"/>
              <a:gd name="connsiteY8" fmla="*/ 34565 h 204247"/>
              <a:gd name="connsiteX9" fmla="*/ 66300 w 503075"/>
              <a:gd name="connsiteY9" fmla="*/ 43991 h 204247"/>
              <a:gd name="connsiteX10" fmla="*/ 53731 w 503075"/>
              <a:gd name="connsiteY10" fmla="*/ 59703 h 204247"/>
              <a:gd name="connsiteX11" fmla="*/ 38019 w 503075"/>
              <a:gd name="connsiteY11" fmla="*/ 87983 h 204247"/>
              <a:gd name="connsiteX12" fmla="*/ 47446 w 503075"/>
              <a:gd name="connsiteY12" fmla="*/ 56561 h 204247"/>
              <a:gd name="connsiteX13" fmla="*/ 50588 w 503075"/>
              <a:gd name="connsiteY13" fmla="*/ 47134 h 204247"/>
              <a:gd name="connsiteX14" fmla="*/ 60015 w 503075"/>
              <a:gd name="connsiteY14" fmla="*/ 40849 h 204247"/>
              <a:gd name="connsiteX15" fmla="*/ 78869 w 503075"/>
              <a:gd name="connsiteY15" fmla="*/ 34565 h 204247"/>
              <a:gd name="connsiteX16" fmla="*/ 88296 w 503075"/>
              <a:gd name="connsiteY16" fmla="*/ 28280 h 204247"/>
              <a:gd name="connsiteX17" fmla="*/ 104007 w 503075"/>
              <a:gd name="connsiteY17" fmla="*/ 12569 h 204247"/>
              <a:gd name="connsiteX18" fmla="*/ 132287 w 503075"/>
              <a:gd name="connsiteY18" fmla="*/ 9427 h 204247"/>
              <a:gd name="connsiteX19" fmla="*/ 169995 w 503075"/>
              <a:gd name="connsiteY19" fmla="*/ 0 h 204247"/>
              <a:gd name="connsiteX20" fmla="*/ 257978 w 503075"/>
              <a:gd name="connsiteY20" fmla="*/ 3142 h 204247"/>
              <a:gd name="connsiteX21" fmla="*/ 267405 w 503075"/>
              <a:gd name="connsiteY21" fmla="*/ 6284 h 204247"/>
              <a:gd name="connsiteX22" fmla="*/ 402522 w 503075"/>
              <a:gd name="connsiteY22" fmla="*/ 9427 h 204247"/>
              <a:gd name="connsiteX23" fmla="*/ 405665 w 503075"/>
              <a:gd name="connsiteY23" fmla="*/ 18853 h 204247"/>
              <a:gd name="connsiteX24" fmla="*/ 427661 w 503075"/>
              <a:gd name="connsiteY24" fmla="*/ 25138 h 204247"/>
              <a:gd name="connsiteX25" fmla="*/ 465368 w 503075"/>
              <a:gd name="connsiteY25" fmla="*/ 34565 h 204247"/>
              <a:gd name="connsiteX26" fmla="*/ 481079 w 503075"/>
              <a:gd name="connsiteY26" fmla="*/ 62845 h 204247"/>
              <a:gd name="connsiteX27" fmla="*/ 477937 w 503075"/>
              <a:gd name="connsiteY27" fmla="*/ 81699 h 204247"/>
              <a:gd name="connsiteX28" fmla="*/ 484221 w 503075"/>
              <a:gd name="connsiteY28" fmla="*/ 100552 h 204247"/>
              <a:gd name="connsiteX29" fmla="*/ 487364 w 503075"/>
              <a:gd name="connsiteY29" fmla="*/ 113121 h 204247"/>
              <a:gd name="connsiteX30" fmla="*/ 493648 w 503075"/>
              <a:gd name="connsiteY30" fmla="*/ 131975 h 204247"/>
              <a:gd name="connsiteX31" fmla="*/ 496790 w 503075"/>
              <a:gd name="connsiteY31" fmla="*/ 150829 h 204247"/>
              <a:gd name="connsiteX32" fmla="*/ 503075 w 503075"/>
              <a:gd name="connsiteY32" fmla="*/ 169682 h 204247"/>
              <a:gd name="connsiteX33" fmla="*/ 446514 w 503075"/>
              <a:gd name="connsiteY33" fmla="*/ 169682 h 204247"/>
              <a:gd name="connsiteX34" fmla="*/ 443372 w 503075"/>
              <a:gd name="connsiteY34" fmla="*/ 157113 h 204247"/>
              <a:gd name="connsiteX35" fmla="*/ 433945 w 503075"/>
              <a:gd name="connsiteY35" fmla="*/ 147686 h 204247"/>
              <a:gd name="connsiteX36" fmla="*/ 396238 w 503075"/>
              <a:gd name="connsiteY36" fmla="*/ 131975 h 204247"/>
              <a:gd name="connsiteX37" fmla="*/ 377384 w 503075"/>
              <a:gd name="connsiteY37" fmla="*/ 125690 h 204247"/>
              <a:gd name="connsiteX38" fmla="*/ 374242 w 503075"/>
              <a:gd name="connsiteY38" fmla="*/ 116264 h 204247"/>
              <a:gd name="connsiteX39" fmla="*/ 364815 w 503075"/>
              <a:gd name="connsiteY39" fmla="*/ 109979 h 204247"/>
              <a:gd name="connsiteX40" fmla="*/ 333393 w 503075"/>
              <a:gd name="connsiteY40" fmla="*/ 100552 h 204247"/>
              <a:gd name="connsiteX41" fmla="*/ 311397 w 503075"/>
              <a:gd name="connsiteY41" fmla="*/ 94268 h 204247"/>
              <a:gd name="connsiteX42" fmla="*/ 279974 w 503075"/>
              <a:gd name="connsiteY42" fmla="*/ 106837 h 204247"/>
              <a:gd name="connsiteX43" fmla="*/ 261120 w 503075"/>
              <a:gd name="connsiteY43" fmla="*/ 113121 h 204247"/>
              <a:gd name="connsiteX44" fmla="*/ 254836 w 503075"/>
              <a:gd name="connsiteY44" fmla="*/ 122548 h 204247"/>
              <a:gd name="connsiteX45" fmla="*/ 251694 w 503075"/>
              <a:gd name="connsiteY45" fmla="*/ 113121 h 204247"/>
              <a:gd name="connsiteX46" fmla="*/ 239124 w 503075"/>
              <a:gd name="connsiteY46" fmla="*/ 94268 h 204247"/>
              <a:gd name="connsiteX47" fmla="*/ 235982 w 503075"/>
              <a:gd name="connsiteY47" fmla="*/ 84841 h 204247"/>
              <a:gd name="connsiteX48" fmla="*/ 229698 w 503075"/>
              <a:gd name="connsiteY48" fmla="*/ 75414 h 204247"/>
              <a:gd name="connsiteX49" fmla="*/ 210844 w 503075"/>
              <a:gd name="connsiteY49" fmla="*/ 65987 h 204247"/>
              <a:gd name="connsiteX50" fmla="*/ 201417 w 503075"/>
              <a:gd name="connsiteY50" fmla="*/ 69130 h 204247"/>
              <a:gd name="connsiteX51" fmla="*/ 191990 w 503075"/>
              <a:gd name="connsiteY51" fmla="*/ 87983 h 204247"/>
              <a:gd name="connsiteX52" fmla="*/ 182564 w 503075"/>
              <a:gd name="connsiteY52" fmla="*/ 103695 h 204247"/>
              <a:gd name="connsiteX53" fmla="*/ 179421 w 503075"/>
              <a:gd name="connsiteY53" fmla="*/ 113121 h 204247"/>
              <a:gd name="connsiteX54" fmla="*/ 163710 w 503075"/>
              <a:gd name="connsiteY54" fmla="*/ 128833 h 204247"/>
              <a:gd name="connsiteX55" fmla="*/ 144856 w 503075"/>
              <a:gd name="connsiteY55" fmla="*/ 135117 h 204247"/>
              <a:gd name="connsiteX56" fmla="*/ 135430 w 503075"/>
              <a:gd name="connsiteY56" fmla="*/ 138260 h 204247"/>
              <a:gd name="connsiteX57" fmla="*/ 116576 w 503075"/>
              <a:gd name="connsiteY57" fmla="*/ 147686 h 204247"/>
              <a:gd name="connsiteX58" fmla="*/ 110291 w 503075"/>
              <a:gd name="connsiteY58" fmla="*/ 157113 h 204247"/>
              <a:gd name="connsiteX59" fmla="*/ 107149 w 503075"/>
              <a:gd name="connsiteY59" fmla="*/ 166540 h 204247"/>
              <a:gd name="connsiteX60" fmla="*/ 97722 w 503075"/>
              <a:gd name="connsiteY60" fmla="*/ 169682 h 204247"/>
              <a:gd name="connsiteX61" fmla="*/ 91438 w 503075"/>
              <a:gd name="connsiteY61" fmla="*/ 179109 h 204247"/>
              <a:gd name="connsiteX62" fmla="*/ 85153 w 503075"/>
              <a:gd name="connsiteY62" fmla="*/ 197963 h 204247"/>
              <a:gd name="connsiteX63" fmla="*/ 66300 w 503075"/>
              <a:gd name="connsiteY63" fmla="*/ 204247 h 204247"/>
              <a:gd name="connsiteX64" fmla="*/ 56873 w 503075"/>
              <a:gd name="connsiteY64" fmla="*/ 201105 h 204247"/>
              <a:gd name="connsiteX65" fmla="*/ 6597 w 503075"/>
              <a:gd name="connsiteY65" fmla="*/ 169682 h 204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03075" h="204247">
                <a:moveTo>
                  <a:pt x="6597" y="169682"/>
                </a:moveTo>
                <a:cubicBezTo>
                  <a:pt x="-2830" y="161303"/>
                  <a:pt x="753" y="157439"/>
                  <a:pt x="312" y="150829"/>
                </a:cubicBezTo>
                <a:cubicBezTo>
                  <a:pt x="-612" y="136967"/>
                  <a:pt x="2095" y="112980"/>
                  <a:pt x="16023" y="103695"/>
                </a:cubicBezTo>
                <a:lnTo>
                  <a:pt x="44304" y="84841"/>
                </a:lnTo>
                <a:lnTo>
                  <a:pt x="53731" y="78556"/>
                </a:lnTo>
                <a:cubicBezTo>
                  <a:pt x="59228" y="56568"/>
                  <a:pt x="52505" y="74297"/>
                  <a:pt x="66300" y="56561"/>
                </a:cubicBezTo>
                <a:cubicBezTo>
                  <a:pt x="86041" y="31180"/>
                  <a:pt x="82615" y="35210"/>
                  <a:pt x="69442" y="43991"/>
                </a:cubicBezTo>
                <a:cubicBezTo>
                  <a:pt x="68395" y="47133"/>
                  <a:pt x="69612" y="53418"/>
                  <a:pt x="66300" y="53418"/>
                </a:cubicBezTo>
                <a:cubicBezTo>
                  <a:pt x="54117" y="53418"/>
                  <a:pt x="62382" y="36890"/>
                  <a:pt x="63157" y="34565"/>
                </a:cubicBezTo>
                <a:cubicBezTo>
                  <a:pt x="64205" y="37707"/>
                  <a:pt x="66300" y="40679"/>
                  <a:pt x="66300" y="43991"/>
                </a:cubicBezTo>
                <a:cubicBezTo>
                  <a:pt x="66300" y="54108"/>
                  <a:pt x="60968" y="54878"/>
                  <a:pt x="53731" y="59703"/>
                </a:cubicBezTo>
                <a:cubicBezTo>
                  <a:pt x="46041" y="82772"/>
                  <a:pt x="52130" y="73872"/>
                  <a:pt x="38019" y="87983"/>
                </a:cubicBezTo>
                <a:cubicBezTo>
                  <a:pt x="42769" y="68987"/>
                  <a:pt x="39796" y="79513"/>
                  <a:pt x="47446" y="56561"/>
                </a:cubicBezTo>
                <a:cubicBezTo>
                  <a:pt x="48493" y="53419"/>
                  <a:pt x="47832" y="48971"/>
                  <a:pt x="50588" y="47134"/>
                </a:cubicBezTo>
                <a:cubicBezTo>
                  <a:pt x="53730" y="45039"/>
                  <a:pt x="56564" y="42383"/>
                  <a:pt x="60015" y="40849"/>
                </a:cubicBezTo>
                <a:cubicBezTo>
                  <a:pt x="66069" y="38159"/>
                  <a:pt x="78869" y="34565"/>
                  <a:pt x="78869" y="34565"/>
                </a:cubicBezTo>
                <a:cubicBezTo>
                  <a:pt x="82011" y="32470"/>
                  <a:pt x="85626" y="30951"/>
                  <a:pt x="88296" y="28280"/>
                </a:cubicBezTo>
                <a:cubicBezTo>
                  <a:pt x="95280" y="21296"/>
                  <a:pt x="92833" y="15362"/>
                  <a:pt x="104007" y="12569"/>
                </a:cubicBezTo>
                <a:cubicBezTo>
                  <a:pt x="113209" y="10269"/>
                  <a:pt x="122860" y="10474"/>
                  <a:pt x="132287" y="9427"/>
                </a:cubicBezTo>
                <a:cubicBezTo>
                  <a:pt x="157185" y="1127"/>
                  <a:pt x="144606" y="4231"/>
                  <a:pt x="169995" y="0"/>
                </a:cubicBezTo>
                <a:cubicBezTo>
                  <a:pt x="199323" y="1047"/>
                  <a:pt x="228693" y="1253"/>
                  <a:pt x="257978" y="3142"/>
                </a:cubicBezTo>
                <a:cubicBezTo>
                  <a:pt x="261283" y="3355"/>
                  <a:pt x="264096" y="6140"/>
                  <a:pt x="267405" y="6284"/>
                </a:cubicBezTo>
                <a:cubicBezTo>
                  <a:pt x="312414" y="8241"/>
                  <a:pt x="357483" y="8379"/>
                  <a:pt x="402522" y="9427"/>
                </a:cubicBezTo>
                <a:cubicBezTo>
                  <a:pt x="403570" y="12569"/>
                  <a:pt x="403323" y="16511"/>
                  <a:pt x="405665" y="18853"/>
                </a:cubicBezTo>
                <a:cubicBezTo>
                  <a:pt x="407176" y="20364"/>
                  <a:pt x="427541" y="25102"/>
                  <a:pt x="427661" y="25138"/>
                </a:cubicBezTo>
                <a:cubicBezTo>
                  <a:pt x="458788" y="34475"/>
                  <a:pt x="433988" y="29334"/>
                  <a:pt x="465368" y="34565"/>
                </a:cubicBezTo>
                <a:cubicBezTo>
                  <a:pt x="472455" y="62916"/>
                  <a:pt x="463458" y="56972"/>
                  <a:pt x="481079" y="62845"/>
                </a:cubicBezTo>
                <a:cubicBezTo>
                  <a:pt x="492538" y="97226"/>
                  <a:pt x="477937" y="45150"/>
                  <a:pt x="477937" y="81699"/>
                </a:cubicBezTo>
                <a:cubicBezTo>
                  <a:pt x="477937" y="88323"/>
                  <a:pt x="482614" y="94126"/>
                  <a:pt x="484221" y="100552"/>
                </a:cubicBezTo>
                <a:cubicBezTo>
                  <a:pt x="485269" y="104742"/>
                  <a:pt x="486123" y="108984"/>
                  <a:pt x="487364" y="113121"/>
                </a:cubicBezTo>
                <a:cubicBezTo>
                  <a:pt x="489268" y="119466"/>
                  <a:pt x="492559" y="125441"/>
                  <a:pt x="493648" y="131975"/>
                </a:cubicBezTo>
                <a:cubicBezTo>
                  <a:pt x="494695" y="138260"/>
                  <a:pt x="495245" y="144648"/>
                  <a:pt x="496790" y="150829"/>
                </a:cubicBezTo>
                <a:cubicBezTo>
                  <a:pt x="498397" y="157256"/>
                  <a:pt x="503075" y="169682"/>
                  <a:pt x="503075" y="169682"/>
                </a:cubicBezTo>
                <a:cubicBezTo>
                  <a:pt x="485259" y="172227"/>
                  <a:pt x="464036" y="176983"/>
                  <a:pt x="446514" y="169682"/>
                </a:cubicBezTo>
                <a:cubicBezTo>
                  <a:pt x="442528" y="168021"/>
                  <a:pt x="445515" y="160863"/>
                  <a:pt x="443372" y="157113"/>
                </a:cubicBezTo>
                <a:cubicBezTo>
                  <a:pt x="441167" y="153255"/>
                  <a:pt x="437087" y="150828"/>
                  <a:pt x="433945" y="147686"/>
                </a:cubicBezTo>
                <a:cubicBezTo>
                  <a:pt x="427673" y="122594"/>
                  <a:pt x="435974" y="138987"/>
                  <a:pt x="396238" y="131975"/>
                </a:cubicBezTo>
                <a:cubicBezTo>
                  <a:pt x="389714" y="130824"/>
                  <a:pt x="377384" y="125690"/>
                  <a:pt x="377384" y="125690"/>
                </a:cubicBezTo>
                <a:cubicBezTo>
                  <a:pt x="376337" y="122548"/>
                  <a:pt x="376311" y="118850"/>
                  <a:pt x="374242" y="116264"/>
                </a:cubicBezTo>
                <a:cubicBezTo>
                  <a:pt x="371883" y="113315"/>
                  <a:pt x="368266" y="111513"/>
                  <a:pt x="364815" y="109979"/>
                </a:cubicBezTo>
                <a:cubicBezTo>
                  <a:pt x="351386" y="104010"/>
                  <a:pt x="346181" y="104206"/>
                  <a:pt x="333393" y="100552"/>
                </a:cubicBezTo>
                <a:cubicBezTo>
                  <a:pt x="301878" y="91547"/>
                  <a:pt x="350637" y="104077"/>
                  <a:pt x="311397" y="94268"/>
                </a:cubicBezTo>
                <a:cubicBezTo>
                  <a:pt x="258680" y="101798"/>
                  <a:pt x="310432" y="89917"/>
                  <a:pt x="279974" y="106837"/>
                </a:cubicBezTo>
                <a:cubicBezTo>
                  <a:pt x="274183" y="110054"/>
                  <a:pt x="261120" y="113121"/>
                  <a:pt x="261120" y="113121"/>
                </a:cubicBezTo>
                <a:cubicBezTo>
                  <a:pt x="259025" y="116263"/>
                  <a:pt x="258612" y="122548"/>
                  <a:pt x="254836" y="122548"/>
                </a:cubicBezTo>
                <a:cubicBezTo>
                  <a:pt x="251524" y="122548"/>
                  <a:pt x="253303" y="116016"/>
                  <a:pt x="251694" y="113121"/>
                </a:cubicBezTo>
                <a:cubicBezTo>
                  <a:pt x="248026" y="106519"/>
                  <a:pt x="239124" y="94268"/>
                  <a:pt x="239124" y="94268"/>
                </a:cubicBezTo>
                <a:cubicBezTo>
                  <a:pt x="238077" y="91126"/>
                  <a:pt x="237463" y="87804"/>
                  <a:pt x="235982" y="84841"/>
                </a:cubicBezTo>
                <a:cubicBezTo>
                  <a:pt x="234293" y="81463"/>
                  <a:pt x="232368" y="78084"/>
                  <a:pt x="229698" y="75414"/>
                </a:cubicBezTo>
                <a:cubicBezTo>
                  <a:pt x="223608" y="69324"/>
                  <a:pt x="218509" y="68543"/>
                  <a:pt x="210844" y="65987"/>
                </a:cubicBezTo>
                <a:cubicBezTo>
                  <a:pt x="207702" y="67035"/>
                  <a:pt x="204004" y="67061"/>
                  <a:pt x="201417" y="69130"/>
                </a:cubicBezTo>
                <a:cubicBezTo>
                  <a:pt x="193915" y="75131"/>
                  <a:pt x="195784" y="80395"/>
                  <a:pt x="191990" y="87983"/>
                </a:cubicBezTo>
                <a:cubicBezTo>
                  <a:pt x="189259" y="93446"/>
                  <a:pt x="185295" y="98232"/>
                  <a:pt x="182564" y="103695"/>
                </a:cubicBezTo>
                <a:cubicBezTo>
                  <a:pt x="181083" y="106657"/>
                  <a:pt x="181408" y="110471"/>
                  <a:pt x="179421" y="113121"/>
                </a:cubicBezTo>
                <a:cubicBezTo>
                  <a:pt x="174977" y="119046"/>
                  <a:pt x="169959" y="124857"/>
                  <a:pt x="163710" y="128833"/>
                </a:cubicBezTo>
                <a:cubicBezTo>
                  <a:pt x="158121" y="132390"/>
                  <a:pt x="151141" y="133022"/>
                  <a:pt x="144856" y="135117"/>
                </a:cubicBezTo>
                <a:cubicBezTo>
                  <a:pt x="141714" y="136164"/>
                  <a:pt x="138186" y="136423"/>
                  <a:pt x="135430" y="138260"/>
                </a:cubicBezTo>
                <a:cubicBezTo>
                  <a:pt x="123247" y="146381"/>
                  <a:pt x="129586" y="143350"/>
                  <a:pt x="116576" y="147686"/>
                </a:cubicBezTo>
                <a:cubicBezTo>
                  <a:pt x="114481" y="150828"/>
                  <a:pt x="111980" y="153735"/>
                  <a:pt x="110291" y="157113"/>
                </a:cubicBezTo>
                <a:cubicBezTo>
                  <a:pt x="108810" y="160076"/>
                  <a:pt x="109491" y="164198"/>
                  <a:pt x="107149" y="166540"/>
                </a:cubicBezTo>
                <a:cubicBezTo>
                  <a:pt x="104807" y="168882"/>
                  <a:pt x="100864" y="168635"/>
                  <a:pt x="97722" y="169682"/>
                </a:cubicBezTo>
                <a:cubicBezTo>
                  <a:pt x="95627" y="172824"/>
                  <a:pt x="92972" y="175658"/>
                  <a:pt x="91438" y="179109"/>
                </a:cubicBezTo>
                <a:cubicBezTo>
                  <a:pt x="88748" y="185163"/>
                  <a:pt x="91438" y="195868"/>
                  <a:pt x="85153" y="197963"/>
                </a:cubicBezTo>
                <a:lnTo>
                  <a:pt x="66300" y="204247"/>
                </a:lnTo>
                <a:cubicBezTo>
                  <a:pt x="63158" y="203200"/>
                  <a:pt x="60086" y="201908"/>
                  <a:pt x="56873" y="201105"/>
                </a:cubicBezTo>
                <a:cubicBezTo>
                  <a:pt x="35265" y="195704"/>
                  <a:pt x="16024" y="178061"/>
                  <a:pt x="6597" y="169682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52" end="6856.7528"/>
                </p14:media>
              </p:ext>
            </p:extLst>
          </p:nvPr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0980420" y="5646420"/>
            <a:ext cx="995680" cy="99568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96946" y="249674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>
                <a:latin typeface="CenturyGothic"/>
              </a:rPr>
              <a:t># 5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73605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706">
        <p:fade/>
      </p:transition>
    </mc:Choice>
    <mc:Fallback xmlns="">
      <p:transition spd="med" advTm="870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 isNarration="1"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314" y="1289461"/>
            <a:ext cx="3611103" cy="283541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3487782" y="4345491"/>
            <a:ext cx="5517857" cy="16004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7000" dirty="0" err="1">
                <a:latin typeface="CenturyGothic"/>
              </a:rPr>
              <a:t>w</a:t>
            </a:r>
            <a:r>
              <a:rPr lang="en-CA" sz="7000" dirty="0" err="1" smtClean="0">
                <a:latin typeface="CenturyGothic"/>
              </a:rPr>
              <a:t>ayawītimihk</a:t>
            </a:r>
            <a:endParaRPr lang="en-CA" sz="7000" dirty="0" smtClean="0">
              <a:latin typeface="CenturyGothic"/>
            </a:endParaRPr>
          </a:p>
          <a:p>
            <a:pPr algn="ctr"/>
            <a:r>
              <a:rPr lang="en-CA" sz="2800" dirty="0" smtClean="0">
                <a:latin typeface="CenturyGothic"/>
              </a:rPr>
              <a:t>outside</a:t>
            </a:r>
            <a:endParaRPr lang="en-CA" sz="2800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76" end="5732.7369"/>
                </p14:media>
              </p:ext>
            </p:extLst>
          </p:nvPr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064240" y="5730240"/>
            <a:ext cx="911860" cy="9118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96946" y="249674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>
                <a:latin typeface="CenturyGothic"/>
              </a:rPr>
              <a:t># 5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93821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229">
        <p:fade/>
      </p:transition>
    </mc:Choice>
    <mc:Fallback xmlns="">
      <p:transition spd="med" advTm="722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 isNarration="1"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880" y="1152144"/>
            <a:ext cx="2542032" cy="272008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3038045" y="3244334"/>
            <a:ext cx="6167073" cy="16004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7000" dirty="0" err="1">
                <a:latin typeface="CenturyGothic"/>
              </a:rPr>
              <a:t>nitawē</a:t>
            </a:r>
            <a:r>
              <a:rPr lang="en-CA" sz="7000" dirty="0">
                <a:latin typeface="CenturyGothic"/>
              </a:rPr>
              <a:t> </a:t>
            </a:r>
            <a:r>
              <a:rPr lang="en-CA" sz="7000" dirty="0" err="1" smtClean="0">
                <a:latin typeface="CenturyGothic"/>
              </a:rPr>
              <a:t>mētawē</a:t>
            </a:r>
            <a:endParaRPr lang="en-CA" sz="7000" dirty="0" smtClean="0">
              <a:latin typeface="CenturyGothic"/>
            </a:endParaRPr>
          </a:p>
          <a:p>
            <a:pPr algn="ctr"/>
            <a:r>
              <a:rPr lang="en-CA" sz="2800" dirty="0" smtClean="0">
                <a:latin typeface="CenturyGothic"/>
              </a:rPr>
              <a:t>go </a:t>
            </a:r>
            <a:r>
              <a:rPr lang="en-CA" sz="2800" dirty="0">
                <a:latin typeface="CenturyGothic"/>
              </a:rPr>
              <a:t>play</a:t>
            </a:r>
            <a:endParaRPr lang="en-CA" sz="2800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5682" end="3467.4285"/>
                </p14:media>
              </p:ext>
            </p:extLst>
          </p:nvPr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194026" y="5860026"/>
            <a:ext cx="782074" cy="782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446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738">
        <p:fade/>
      </p:transition>
    </mc:Choice>
    <mc:Fallback xmlns="">
      <p:transition spd="slow" advTm="3073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393" y="1274065"/>
            <a:ext cx="2673095" cy="28955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5048672" y="4103870"/>
            <a:ext cx="2079415" cy="16004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7000" dirty="0" err="1">
                <a:latin typeface="CenturyGothic"/>
              </a:rPr>
              <a:t>â</a:t>
            </a:r>
            <a:r>
              <a:rPr lang="en-CA" sz="7000" dirty="0" err="1" smtClean="0">
                <a:latin typeface="CenturyGothic"/>
              </a:rPr>
              <a:t>say</a:t>
            </a:r>
            <a:endParaRPr lang="en-CA" sz="7000" dirty="0" smtClean="0">
              <a:latin typeface="CenturyGothic"/>
            </a:endParaRPr>
          </a:p>
          <a:p>
            <a:pPr algn="ctr"/>
            <a:r>
              <a:rPr lang="en-CA" sz="2800" dirty="0" smtClean="0">
                <a:latin typeface="CenturyGothic"/>
              </a:rPr>
              <a:t>already</a:t>
            </a:r>
            <a:endParaRPr lang="en-CA" sz="2800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48" end="4471.6598"/>
                </p14:media>
              </p:ext>
            </p:extLst>
          </p:nvPr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038308" y="5704308"/>
            <a:ext cx="937792" cy="93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76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727">
        <p:fade/>
      </p:transition>
    </mc:Choice>
    <mc:Fallback xmlns="">
      <p:transition spd="slow" advTm="572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 isNarration="1"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339" y="805317"/>
            <a:ext cx="3394349" cy="34374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3753852" y="794086"/>
            <a:ext cx="642487" cy="39704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/>
          <p:cNvSpPr/>
          <p:nvPr/>
        </p:nvSpPr>
        <p:spPr>
          <a:xfrm>
            <a:off x="4357528" y="4195310"/>
            <a:ext cx="3474028" cy="16004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7000" dirty="0" err="1">
                <a:latin typeface="CenturyGothic"/>
              </a:rPr>
              <a:t>m</a:t>
            </a:r>
            <a:r>
              <a:rPr lang="en-CA" sz="7000" dirty="0" err="1" smtClean="0">
                <a:latin typeface="CenturyGothic"/>
              </a:rPr>
              <a:t>īwasin</a:t>
            </a:r>
            <a:endParaRPr lang="en-CA" sz="7000" dirty="0" smtClean="0">
              <a:latin typeface="CenturyGothic"/>
            </a:endParaRPr>
          </a:p>
          <a:p>
            <a:pPr algn="ctr"/>
            <a:r>
              <a:rPr lang="en-CA" sz="2800" dirty="0" smtClean="0">
                <a:latin typeface="CenturyGothic"/>
              </a:rPr>
              <a:t>that’s </a:t>
            </a:r>
            <a:r>
              <a:rPr lang="en-CA" sz="2800" dirty="0">
                <a:latin typeface="CenturyGothic"/>
              </a:rPr>
              <a:t>good</a:t>
            </a:r>
            <a:endParaRPr lang="en-CA" sz="2800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79" end="4146.5011"/>
                </p14:media>
              </p:ext>
            </p:extLst>
          </p:nvPr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129748" y="5795748"/>
            <a:ext cx="846352" cy="846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582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704">
        <p:fade/>
      </p:transition>
    </mc:Choice>
    <mc:Fallback xmlns="">
      <p:transition spd="slow" advTm="570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 isNarration="1"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280" y="1722120"/>
            <a:ext cx="4572000" cy="26822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4455201" y="4305038"/>
            <a:ext cx="3525324" cy="16004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7000" dirty="0" err="1">
                <a:latin typeface="CenturyGothic"/>
              </a:rPr>
              <a:t>k</a:t>
            </a:r>
            <a:r>
              <a:rPr lang="en-CA" sz="7000" dirty="0" err="1" smtClean="0">
                <a:latin typeface="CenturyGothic"/>
              </a:rPr>
              <a:t>īhtwam</a:t>
            </a:r>
            <a:endParaRPr lang="en-CA" sz="7000" dirty="0" smtClean="0">
              <a:latin typeface="CenturyGothic"/>
            </a:endParaRPr>
          </a:p>
          <a:p>
            <a:pPr algn="ctr"/>
            <a:r>
              <a:rPr lang="en-CA" sz="2800" dirty="0" smtClean="0">
                <a:latin typeface="CenturyGothic"/>
              </a:rPr>
              <a:t>again</a:t>
            </a:r>
            <a:endParaRPr lang="en-CA" sz="2800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01" end="3344.7619"/>
                </p14:media>
              </p:ext>
            </p:extLst>
          </p:nvPr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100816" y="5766816"/>
            <a:ext cx="875284" cy="875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4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706">
        <p:fade/>
      </p:transition>
    </mc:Choice>
    <mc:Fallback xmlns="">
      <p:transition spd="slow" advTm="470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 isNarration="1"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493520"/>
            <a:ext cx="4069080" cy="3931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553" end="3072.2199"/>
                </p14:media>
              </p:ext>
            </p:extLst>
          </p:nvPr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046542" y="5712542"/>
            <a:ext cx="929558" cy="92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712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6436">
        <p:fade/>
      </p:transition>
    </mc:Choice>
    <mc:Fallback>
      <p:transition spd="slow" advTm="64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219200"/>
            <a:ext cx="3870960" cy="3596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96" end="4100.6417"/>
                </p14:media>
              </p:ext>
            </p:extLst>
          </p:nvPr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120284" y="5786284"/>
            <a:ext cx="855816" cy="855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8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440">
        <p:fade/>
      </p:transition>
    </mc:Choice>
    <mc:Fallback>
      <p:transition spd="slow" advTm="544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 isNarration="1"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280" y="1920240"/>
            <a:ext cx="3474720" cy="3444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46" end="5230.3197"/>
                </p14:media>
              </p:ext>
            </p:extLst>
          </p:nvPr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002297" y="5668297"/>
            <a:ext cx="973803" cy="97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652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6438">
        <p:fade/>
      </p:transition>
    </mc:Choice>
    <mc:Fallback>
      <p:transition spd="slow" advTm="643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 isNarration="1"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040" y="1066800"/>
            <a:ext cx="3794760" cy="4465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894" end="3048.7188"/>
                </p14:media>
              </p:ext>
            </p:extLst>
          </p:nvPr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0866120" y="5532120"/>
            <a:ext cx="1109980" cy="110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466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6932">
        <p:fade/>
      </p:transition>
    </mc:Choice>
    <mc:Fallback>
      <p:transition spd="slow" advTm="69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 isNarration="1"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720" y="1341120"/>
            <a:ext cx="3764280" cy="36118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4085303" y="1179871"/>
            <a:ext cx="4203291" cy="175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18" end="4637.6394"/>
                </p14:media>
              </p:ext>
            </p:extLst>
          </p:nvPr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100619" y="5766619"/>
            <a:ext cx="875481" cy="875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538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939">
        <p:fade/>
      </p:transition>
    </mc:Choice>
    <mc:Fallback>
      <p:transition spd="slow" advTm="59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 isNarration="1"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219200"/>
            <a:ext cx="4922520" cy="4373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56" end="4971.1201"/>
                </p14:media>
              </p:ext>
            </p:extLst>
          </p:nvPr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1041626" y="5707626"/>
            <a:ext cx="934474" cy="93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48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258">
        <p:fade/>
      </p:transition>
    </mc:Choice>
    <mc:Fallback>
      <p:transition spd="med" advTm="625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 isNarration="1"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880" y="1341120"/>
            <a:ext cx="4358640" cy="3901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23" end="2692.365"/>
                </p14:media>
              </p:ext>
            </p:extLst>
          </p:nvPr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0987548" y="5653548"/>
            <a:ext cx="988552" cy="98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283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721">
        <p:fade/>
      </p:transition>
    </mc:Choice>
    <mc:Fallback>
      <p:transition spd="med" advTm="37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 isNarration="1"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173480"/>
            <a:ext cx="3652837" cy="40843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4085303" y="1032388"/>
            <a:ext cx="4203291" cy="175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19" end="3964.882"/>
                </p14:media>
              </p:ext>
            </p:extLst>
          </p:nvPr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0913806" y="5579806"/>
            <a:ext cx="1062294" cy="1062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341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250">
        <p:fade/>
      </p:transition>
    </mc:Choice>
    <mc:Fallback>
      <p:transition spd="med" advTm="52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 isNarration="1"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1325</TotalTime>
  <Words>128</Words>
  <Application>Microsoft Office PowerPoint</Application>
  <PresentationFormat>Widescreen</PresentationFormat>
  <Paragraphs>68</Paragraphs>
  <Slides>32</Slides>
  <Notes>0</Notes>
  <HiddenSlides>1</HiddenSlides>
  <MMClips>31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CenturyGothic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44</cp:revision>
  <dcterms:created xsi:type="dcterms:W3CDTF">2018-04-09T18:28:49Z</dcterms:created>
  <dcterms:modified xsi:type="dcterms:W3CDTF">2018-04-11T22:32:09Z</dcterms:modified>
</cp:coreProperties>
</file>